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0"/>
  </p:notesMasterIdLst>
  <p:sldIdLst>
    <p:sldId id="485" r:id="rId2"/>
    <p:sldId id="720" r:id="rId3"/>
    <p:sldId id="744" r:id="rId4"/>
    <p:sldId id="791" r:id="rId5"/>
    <p:sldId id="793" r:id="rId6"/>
    <p:sldId id="792" r:id="rId7"/>
    <p:sldId id="774" r:id="rId8"/>
    <p:sldId id="768" r:id="rId9"/>
    <p:sldId id="773" r:id="rId10"/>
    <p:sldId id="772" r:id="rId11"/>
    <p:sldId id="790" r:id="rId12"/>
    <p:sldId id="777" r:id="rId13"/>
    <p:sldId id="767" r:id="rId14"/>
    <p:sldId id="796" r:id="rId15"/>
    <p:sldId id="794" r:id="rId16"/>
    <p:sldId id="795" r:id="rId17"/>
    <p:sldId id="757" r:id="rId18"/>
    <p:sldId id="728" r:id="rId19"/>
    <p:sldId id="798" r:id="rId20"/>
    <p:sldId id="758" r:id="rId21"/>
    <p:sldId id="759" r:id="rId22"/>
    <p:sldId id="779" r:id="rId23"/>
    <p:sldId id="781" r:id="rId24"/>
    <p:sldId id="783" r:id="rId25"/>
    <p:sldId id="784" r:id="rId26"/>
    <p:sldId id="785" r:id="rId27"/>
    <p:sldId id="787" r:id="rId28"/>
    <p:sldId id="735" r:id="rId29"/>
  </p:sldIdLst>
  <p:sldSz cx="12192000" cy="6858000"/>
  <p:notesSz cx="6858000" cy="9144000"/>
  <p:embeddedFontLst>
    <p:embeddedFont>
      <p:font typeface="Andale Mono" panose="020B0604020202020204" charset="0"/>
      <p:regular r:id="rId31"/>
    </p:embeddedFont>
    <p:embeddedFont>
      <p:font typeface="Consolas" panose="020B0609020204030204" pitchFamily="49" charset="0"/>
      <p:regular r:id="rId32"/>
      <p:bold r:id="rId33"/>
      <p:italic r:id="rId34"/>
      <p:boldItalic r:id="rId35"/>
    </p:embeddedFont>
    <p:embeddedFont>
      <p:font typeface="Verdana" panose="020B060403050404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402DCAB-7EC0-4111-9861-E7B0CB1DC221}">
          <p14:sldIdLst>
            <p14:sldId id="485"/>
            <p14:sldId id="720"/>
            <p14:sldId id="744"/>
            <p14:sldId id="791"/>
            <p14:sldId id="793"/>
            <p14:sldId id="792"/>
            <p14:sldId id="774"/>
            <p14:sldId id="768"/>
            <p14:sldId id="773"/>
            <p14:sldId id="772"/>
            <p14:sldId id="790"/>
            <p14:sldId id="777"/>
            <p14:sldId id="767"/>
            <p14:sldId id="796"/>
            <p14:sldId id="794"/>
            <p14:sldId id="795"/>
            <p14:sldId id="757"/>
            <p14:sldId id="728"/>
            <p14:sldId id="798"/>
            <p14:sldId id="758"/>
            <p14:sldId id="759"/>
            <p14:sldId id="779"/>
            <p14:sldId id="781"/>
            <p14:sldId id="783"/>
            <p14:sldId id="784"/>
            <p14:sldId id="785"/>
            <p14:sldId id="787"/>
            <p14:sldId id="73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9AE313-F5B2-4D90-9436-99EB28C5AF1E}" v="1" dt="2026-09-09T17:11:26.6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41" autoAdjust="0"/>
    <p:restoredTop sz="78743" autoAdjust="0"/>
  </p:normalViewPr>
  <p:slideViewPr>
    <p:cSldViewPr snapToGrid="0">
      <p:cViewPr varScale="1">
        <p:scale>
          <a:sx n="57" d="100"/>
          <a:sy n="57" d="100"/>
        </p:scale>
        <p:origin x="972" y="44"/>
      </p:cViewPr>
      <p:guideLst/>
    </p:cSldViewPr>
  </p:slideViewPr>
  <p:outlineViewPr>
    <p:cViewPr>
      <p:scale>
        <a:sx n="33" d="100"/>
        <a:sy n="33" d="100"/>
      </p:scale>
      <p:origin x="0" y="-956"/>
    </p:cViewPr>
  </p:outlineViewPr>
  <p:notesTextViewPr>
    <p:cViewPr>
      <p:scale>
        <a:sx n="150" d="100"/>
        <a:sy n="150" d="100"/>
      </p:scale>
      <p:origin x="0" y="0"/>
    </p:cViewPr>
  </p:notesTextViewPr>
  <p:sorterViewPr>
    <p:cViewPr>
      <p:scale>
        <a:sx n="110" d="100"/>
        <a:sy n="110" d="100"/>
      </p:scale>
      <p:origin x="0" y="-3312"/>
    </p:cViewPr>
  </p:sorterViewPr>
  <p:notesViewPr>
    <p:cSldViewPr snapToGrid="0">
      <p:cViewPr varScale="1">
        <p:scale>
          <a:sx n="53" d="100"/>
          <a:sy n="53" d="100"/>
        </p:scale>
        <p:origin x="2236" y="2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 Id="rId20" Type="http://schemas.openxmlformats.org/officeDocument/2006/relationships/slide" Target="slides/slide19.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tchell Wand" userId="de9b44c55c049659" providerId="LiveId" clId="{7A9D5940-B2CC-47DD-AF5E-71219F1A1E26}"/>
    <pc:docChg chg="undo custSel addSld delSld modSld sldOrd modSection">
      <pc:chgData name="Mitchell Wand" userId="de9b44c55c049659" providerId="LiveId" clId="{7A9D5940-B2CC-47DD-AF5E-71219F1A1E26}" dt="2026-09-09T20:00:11.644" v="3586" actId="20577"/>
      <pc:docMkLst>
        <pc:docMk/>
      </pc:docMkLst>
      <pc:sldChg chg="modSp mod">
        <pc:chgData name="Mitchell Wand" userId="de9b44c55c049659" providerId="LiveId" clId="{7A9D5940-B2CC-47DD-AF5E-71219F1A1E26}" dt="2026-09-09T17:11:26.622" v="2219"/>
        <pc:sldMkLst>
          <pc:docMk/>
          <pc:sldMk cId="3241157687" sldId="720"/>
        </pc:sldMkLst>
        <pc:spChg chg="mod">
          <ac:chgData name="Mitchell Wand" userId="de9b44c55c049659" providerId="LiveId" clId="{7A9D5940-B2CC-47DD-AF5E-71219F1A1E26}" dt="2026-09-09T17:11:26.622" v="2219"/>
          <ac:spMkLst>
            <pc:docMk/>
            <pc:sldMk cId="3241157687" sldId="720"/>
            <ac:spMk id="3" creationId="{336CA7E9-7931-8287-2782-8D75B63B3AE8}"/>
          </ac:spMkLst>
        </pc:spChg>
      </pc:sldChg>
      <pc:sldChg chg="modSp mod ord">
        <pc:chgData name="Mitchell Wand" userId="de9b44c55c049659" providerId="LiveId" clId="{7A9D5940-B2CC-47DD-AF5E-71219F1A1E26}" dt="2026-09-03T17:00:18.479" v="1593" actId="20577"/>
        <pc:sldMkLst>
          <pc:docMk/>
          <pc:sldMk cId="2823908968" sldId="728"/>
        </pc:sldMkLst>
        <pc:spChg chg="mod">
          <ac:chgData name="Mitchell Wand" userId="de9b44c55c049659" providerId="LiveId" clId="{7A9D5940-B2CC-47DD-AF5E-71219F1A1E26}" dt="2026-09-03T17:00:18.479" v="1593" actId="20577"/>
          <ac:spMkLst>
            <pc:docMk/>
            <pc:sldMk cId="2823908968" sldId="728"/>
            <ac:spMk id="2" creationId="{98295C68-EB9A-7CA2-1600-F5F397E41486}"/>
          </ac:spMkLst>
        </pc:spChg>
        <pc:spChg chg="mod">
          <ac:chgData name="Mitchell Wand" userId="de9b44c55c049659" providerId="LiveId" clId="{7A9D5940-B2CC-47DD-AF5E-71219F1A1E26}" dt="2026-09-03T16:49:12.168" v="1155" actId="20577"/>
          <ac:spMkLst>
            <pc:docMk/>
            <pc:sldMk cId="2823908968" sldId="728"/>
            <ac:spMk id="3" creationId="{0906997A-84DE-2038-AAF4-E5764030EAD6}"/>
          </ac:spMkLst>
        </pc:spChg>
      </pc:sldChg>
      <pc:sldChg chg="modSp">
        <pc:chgData name="Mitchell Wand" userId="de9b44c55c049659" providerId="LiveId" clId="{7A9D5940-B2CC-47DD-AF5E-71219F1A1E26}" dt="2026-09-03T17:04:24.375" v="1777"/>
        <pc:sldMkLst>
          <pc:docMk/>
          <pc:sldMk cId="573267172" sldId="735"/>
        </pc:sldMkLst>
        <pc:spChg chg="mod">
          <ac:chgData name="Mitchell Wand" userId="de9b44c55c049659" providerId="LiveId" clId="{7A9D5940-B2CC-47DD-AF5E-71219F1A1E26}" dt="2026-09-03T17:04:24.375" v="1777"/>
          <ac:spMkLst>
            <pc:docMk/>
            <pc:sldMk cId="573267172" sldId="735"/>
            <ac:spMk id="7" creationId="{44894BD7-D65D-30CD-6960-19D3D07DFEFA}"/>
          </ac:spMkLst>
        </pc:spChg>
      </pc:sldChg>
      <pc:sldChg chg="addSp delSp modSp mod delAnim">
        <pc:chgData name="Mitchell Wand" userId="de9b44c55c049659" providerId="LiveId" clId="{7A9D5940-B2CC-47DD-AF5E-71219F1A1E26}" dt="2026-09-03T16:30:35.525" v="755" actId="20577"/>
        <pc:sldMkLst>
          <pc:docMk/>
          <pc:sldMk cId="2989267207" sldId="757"/>
        </pc:sldMkLst>
        <pc:spChg chg="mod">
          <ac:chgData name="Mitchell Wand" userId="de9b44c55c049659" providerId="LiveId" clId="{7A9D5940-B2CC-47DD-AF5E-71219F1A1E26}" dt="2026-09-03T16:30:35.525" v="755" actId="20577"/>
          <ac:spMkLst>
            <pc:docMk/>
            <pc:sldMk cId="2989267207" sldId="757"/>
            <ac:spMk id="2" creationId="{1F0081C9-3D16-98CF-B12F-34FDBDB20DF7}"/>
          </ac:spMkLst>
        </pc:spChg>
        <pc:spChg chg="add mod">
          <ac:chgData name="Mitchell Wand" userId="de9b44c55c049659" providerId="LiveId" clId="{7A9D5940-B2CC-47DD-AF5E-71219F1A1E26}" dt="2026-09-03T16:29:02.690" v="745" actId="1076"/>
          <ac:spMkLst>
            <pc:docMk/>
            <pc:sldMk cId="2989267207" sldId="757"/>
            <ac:spMk id="13" creationId="{723C29A3-CDE7-6687-B80E-5CE6AD1F9B77}"/>
          </ac:spMkLst>
        </pc:spChg>
      </pc:sldChg>
      <pc:sldChg chg="modSp mod">
        <pc:chgData name="Mitchell Wand" userId="de9b44c55c049659" providerId="LiveId" clId="{7A9D5940-B2CC-47DD-AF5E-71219F1A1E26}" dt="2026-09-03T16:46:29.667" v="1120" actId="20577"/>
        <pc:sldMkLst>
          <pc:docMk/>
          <pc:sldMk cId="2002333525" sldId="758"/>
        </pc:sldMkLst>
        <pc:spChg chg="mod">
          <ac:chgData name="Mitchell Wand" userId="de9b44c55c049659" providerId="LiveId" clId="{7A9D5940-B2CC-47DD-AF5E-71219F1A1E26}" dt="2026-09-03T16:46:29.667" v="1120" actId="20577"/>
          <ac:spMkLst>
            <pc:docMk/>
            <pc:sldMk cId="2002333525" sldId="758"/>
            <ac:spMk id="2" creationId="{72974A5C-FF1A-6738-DB1F-F9F817FF31C2}"/>
          </ac:spMkLst>
        </pc:spChg>
      </pc:sldChg>
      <pc:sldChg chg="modSp mod">
        <pc:chgData name="Mitchell Wand" userId="de9b44c55c049659" providerId="LiveId" clId="{7A9D5940-B2CC-47DD-AF5E-71219F1A1E26}" dt="2026-09-03T16:50:34.148" v="1232" actId="20577"/>
        <pc:sldMkLst>
          <pc:docMk/>
          <pc:sldMk cId="2446226658" sldId="759"/>
        </pc:sldMkLst>
        <pc:spChg chg="mod">
          <ac:chgData name="Mitchell Wand" userId="de9b44c55c049659" providerId="LiveId" clId="{7A9D5940-B2CC-47DD-AF5E-71219F1A1E26}" dt="2026-09-03T16:50:34.148" v="1232" actId="20577"/>
          <ac:spMkLst>
            <pc:docMk/>
            <pc:sldMk cId="2446226658" sldId="759"/>
            <ac:spMk id="3" creationId="{6E50304E-A6B0-ED38-0F43-4846782ED0D2}"/>
          </ac:spMkLst>
        </pc:spChg>
      </pc:sldChg>
      <pc:sldChg chg="modSp mod">
        <pc:chgData name="Mitchell Wand" userId="de9b44c55c049659" providerId="LiveId" clId="{7A9D5940-B2CC-47DD-AF5E-71219F1A1E26}" dt="2026-09-03T17:45:34.208" v="1870" actId="20577"/>
        <pc:sldMkLst>
          <pc:docMk/>
          <pc:sldMk cId="1890110911" sldId="767"/>
        </pc:sldMkLst>
        <pc:spChg chg="mod">
          <ac:chgData name="Mitchell Wand" userId="de9b44c55c049659" providerId="LiveId" clId="{7A9D5940-B2CC-47DD-AF5E-71219F1A1E26}" dt="2026-09-03T17:45:34.208" v="1870" actId="20577"/>
          <ac:spMkLst>
            <pc:docMk/>
            <pc:sldMk cId="1890110911" sldId="767"/>
            <ac:spMk id="3" creationId="{FE96E79B-817D-C749-60CD-CEDB2B633F78}"/>
          </ac:spMkLst>
        </pc:spChg>
      </pc:sldChg>
      <pc:sldChg chg="mod modShow">
        <pc:chgData name="Mitchell Wand" userId="de9b44c55c049659" providerId="LiveId" clId="{7A9D5940-B2CC-47DD-AF5E-71219F1A1E26}" dt="2026-09-03T14:57:35.729" v="21" actId="729"/>
        <pc:sldMkLst>
          <pc:docMk/>
          <pc:sldMk cId="1815343659" sldId="772"/>
        </pc:sldMkLst>
      </pc:sldChg>
      <pc:sldChg chg="modSp mod modNotesTx">
        <pc:chgData name="Mitchell Wand" userId="de9b44c55c049659" providerId="LiveId" clId="{7A9D5940-B2CC-47DD-AF5E-71219F1A1E26}" dt="2026-09-09T17:20:24.372" v="2783" actId="20577"/>
        <pc:sldMkLst>
          <pc:docMk/>
          <pc:sldMk cId="1670456934" sldId="773"/>
        </pc:sldMkLst>
        <pc:spChg chg="mod">
          <ac:chgData name="Mitchell Wand" userId="de9b44c55c049659" providerId="LiveId" clId="{7A9D5940-B2CC-47DD-AF5E-71219F1A1E26}" dt="2026-09-09T17:20:24.372" v="2783" actId="20577"/>
          <ac:spMkLst>
            <pc:docMk/>
            <pc:sldMk cId="1670456934" sldId="773"/>
            <ac:spMk id="2" creationId="{04ED29E7-FA78-AC12-A0FD-5D11FD465ED0}"/>
          </ac:spMkLst>
        </pc:spChg>
        <pc:spChg chg="mod">
          <ac:chgData name="Mitchell Wand" userId="de9b44c55c049659" providerId="LiveId" clId="{7A9D5940-B2CC-47DD-AF5E-71219F1A1E26}" dt="2026-09-09T17:17:04.535" v="2334" actId="20577"/>
          <ac:spMkLst>
            <pc:docMk/>
            <pc:sldMk cId="1670456934" sldId="773"/>
            <ac:spMk id="5" creationId="{7D6B298E-C0FC-F32F-6134-C4AA1F7B4CA0}"/>
          </ac:spMkLst>
        </pc:spChg>
      </pc:sldChg>
      <pc:sldChg chg="modSp mod ord">
        <pc:chgData name="Mitchell Wand" userId="de9b44c55c049659" providerId="LiveId" clId="{7A9D5940-B2CC-47DD-AF5E-71219F1A1E26}" dt="2026-09-03T17:45:19.973" v="1866" actId="6549"/>
        <pc:sldMkLst>
          <pc:docMk/>
          <pc:sldMk cId="228888168" sldId="777"/>
        </pc:sldMkLst>
        <pc:spChg chg="mod">
          <ac:chgData name="Mitchell Wand" userId="de9b44c55c049659" providerId="LiveId" clId="{7A9D5940-B2CC-47DD-AF5E-71219F1A1E26}" dt="2026-09-03T17:45:19.973" v="1866" actId="6549"/>
          <ac:spMkLst>
            <pc:docMk/>
            <pc:sldMk cId="228888168" sldId="777"/>
            <ac:spMk id="3" creationId="{4EE9AECF-8B41-1573-D042-55751D424C04}"/>
          </ac:spMkLst>
        </pc:spChg>
      </pc:sldChg>
      <pc:sldChg chg="addSp modSp mod">
        <pc:chgData name="Mitchell Wand" userId="de9b44c55c049659" providerId="LiveId" clId="{7A9D5940-B2CC-47DD-AF5E-71219F1A1E26}" dt="2026-09-09T19:59:18.801" v="3553" actId="13926"/>
        <pc:sldMkLst>
          <pc:docMk/>
          <pc:sldMk cId="512191831" sldId="781"/>
        </pc:sldMkLst>
        <pc:spChg chg="mod">
          <ac:chgData name="Mitchell Wand" userId="de9b44c55c049659" providerId="LiveId" clId="{7A9D5940-B2CC-47DD-AF5E-71219F1A1E26}" dt="2026-09-09T19:54:22.456" v="3474" actId="20577"/>
          <ac:spMkLst>
            <pc:docMk/>
            <pc:sldMk cId="512191831" sldId="781"/>
            <ac:spMk id="2" creationId="{74839C51-C3AA-E6F2-B971-C8EAA4F7E9E0}"/>
          </ac:spMkLst>
        </pc:spChg>
        <pc:spChg chg="add mod">
          <ac:chgData name="Mitchell Wand" userId="de9b44c55c049659" providerId="LiveId" clId="{7A9D5940-B2CC-47DD-AF5E-71219F1A1E26}" dt="2026-09-09T19:56:19.852" v="3515" actId="1076"/>
          <ac:spMkLst>
            <pc:docMk/>
            <pc:sldMk cId="512191831" sldId="781"/>
            <ac:spMk id="5" creationId="{AEB28982-C1E9-2558-D95A-39769274C0B8}"/>
          </ac:spMkLst>
        </pc:spChg>
        <pc:spChg chg="mod">
          <ac:chgData name="Mitchell Wand" userId="de9b44c55c049659" providerId="LiveId" clId="{7A9D5940-B2CC-47DD-AF5E-71219F1A1E26}" dt="2026-09-09T19:59:18.801" v="3553" actId="13926"/>
          <ac:spMkLst>
            <pc:docMk/>
            <pc:sldMk cId="512191831" sldId="781"/>
            <ac:spMk id="8" creationId="{D10ED06E-D37C-B805-ED36-27F6070D4F16}"/>
          </ac:spMkLst>
        </pc:spChg>
      </pc:sldChg>
      <pc:sldChg chg="modSp mod">
        <pc:chgData name="Mitchell Wand" userId="de9b44c55c049659" providerId="LiveId" clId="{7A9D5940-B2CC-47DD-AF5E-71219F1A1E26}" dt="2026-09-09T20:00:11.644" v="3586" actId="20577"/>
        <pc:sldMkLst>
          <pc:docMk/>
          <pc:sldMk cId="2053962974" sldId="783"/>
        </pc:sldMkLst>
        <pc:spChg chg="mod">
          <ac:chgData name="Mitchell Wand" userId="de9b44c55c049659" providerId="LiveId" clId="{7A9D5940-B2CC-47DD-AF5E-71219F1A1E26}" dt="2026-09-09T19:59:58.513" v="3577" actId="20577"/>
          <ac:spMkLst>
            <pc:docMk/>
            <pc:sldMk cId="2053962974" sldId="783"/>
            <ac:spMk id="6" creationId="{F57AE13E-B66F-AB8B-F98A-CD6FDDE10D37}"/>
          </ac:spMkLst>
        </pc:spChg>
        <pc:spChg chg="mod">
          <ac:chgData name="Mitchell Wand" userId="de9b44c55c049659" providerId="LiveId" clId="{7A9D5940-B2CC-47DD-AF5E-71219F1A1E26}" dt="2026-09-09T20:00:11.644" v="3586" actId="20577"/>
          <ac:spMkLst>
            <pc:docMk/>
            <pc:sldMk cId="2053962974" sldId="783"/>
            <ac:spMk id="7" creationId="{1D7B0D2A-A2FB-BBB2-D55C-92AC0E0A7BB8}"/>
          </ac:spMkLst>
        </pc:spChg>
      </pc:sldChg>
      <pc:sldChg chg="modSp mod">
        <pc:chgData name="Mitchell Wand" userId="de9b44c55c049659" providerId="LiveId" clId="{7A9D5940-B2CC-47DD-AF5E-71219F1A1E26}" dt="2026-09-09T19:57:39.535" v="3536" actId="14100"/>
        <pc:sldMkLst>
          <pc:docMk/>
          <pc:sldMk cId="2620882723" sldId="784"/>
        </pc:sldMkLst>
        <pc:spChg chg="mod">
          <ac:chgData name="Mitchell Wand" userId="de9b44c55c049659" providerId="LiveId" clId="{7A9D5940-B2CC-47DD-AF5E-71219F1A1E26}" dt="2026-09-09T19:57:39.535" v="3536" actId="14100"/>
          <ac:spMkLst>
            <pc:docMk/>
            <pc:sldMk cId="2620882723" sldId="784"/>
            <ac:spMk id="6" creationId="{D6443323-3D04-903B-8652-F1987EB8BDA6}"/>
          </ac:spMkLst>
        </pc:spChg>
      </pc:sldChg>
      <pc:sldChg chg="modSp mod">
        <pc:chgData name="Mitchell Wand" userId="de9b44c55c049659" providerId="LiveId" clId="{7A9D5940-B2CC-47DD-AF5E-71219F1A1E26}" dt="2026-09-09T19:57:53.135" v="3543" actId="20577"/>
        <pc:sldMkLst>
          <pc:docMk/>
          <pc:sldMk cId="2563265548" sldId="785"/>
        </pc:sldMkLst>
        <pc:spChg chg="mod">
          <ac:chgData name="Mitchell Wand" userId="de9b44c55c049659" providerId="LiveId" clId="{7A9D5940-B2CC-47DD-AF5E-71219F1A1E26}" dt="2026-09-09T19:57:53.135" v="3543" actId="20577"/>
          <ac:spMkLst>
            <pc:docMk/>
            <pc:sldMk cId="2563265548" sldId="785"/>
            <ac:spMk id="6" creationId="{1AA21049-DF49-FBA5-D054-1CD6A3079C53}"/>
          </ac:spMkLst>
        </pc:spChg>
      </pc:sldChg>
      <pc:sldChg chg="modSp mod">
        <pc:chgData name="Mitchell Wand" userId="de9b44c55c049659" providerId="LiveId" clId="{7A9D5940-B2CC-47DD-AF5E-71219F1A1E26}" dt="2026-09-03T16:51:23.206" v="1234" actId="1076"/>
        <pc:sldMkLst>
          <pc:docMk/>
          <pc:sldMk cId="3516378476" sldId="787"/>
        </pc:sldMkLst>
        <pc:spChg chg="mod">
          <ac:chgData name="Mitchell Wand" userId="de9b44c55c049659" providerId="LiveId" clId="{7A9D5940-B2CC-47DD-AF5E-71219F1A1E26}" dt="2026-09-03T16:51:16.311" v="1233" actId="20577"/>
          <ac:spMkLst>
            <pc:docMk/>
            <pc:sldMk cId="3516378476" sldId="787"/>
            <ac:spMk id="3" creationId="{A2D5A23D-54FB-109D-6B3D-C49E0E4BE32C}"/>
          </ac:spMkLst>
        </pc:spChg>
        <pc:spChg chg="mod">
          <ac:chgData name="Mitchell Wand" userId="de9b44c55c049659" providerId="LiveId" clId="{7A9D5940-B2CC-47DD-AF5E-71219F1A1E26}" dt="2026-09-03T16:51:23.206" v="1234" actId="1076"/>
          <ac:spMkLst>
            <pc:docMk/>
            <pc:sldMk cId="3516378476" sldId="787"/>
            <ac:spMk id="6" creationId="{E821251A-5290-D935-FA44-0AFCA9522B51}"/>
          </ac:spMkLst>
        </pc:spChg>
      </pc:sldChg>
      <pc:sldChg chg="modSp mod modShow">
        <pc:chgData name="Mitchell Wand" userId="de9b44c55c049659" providerId="LiveId" clId="{7A9D5940-B2CC-47DD-AF5E-71219F1A1E26}" dt="2026-09-03T17:42:40.928" v="1786" actId="20577"/>
        <pc:sldMkLst>
          <pc:docMk/>
          <pc:sldMk cId="333621488" sldId="790"/>
        </pc:sldMkLst>
        <pc:spChg chg="mod">
          <ac:chgData name="Mitchell Wand" userId="de9b44c55c049659" providerId="LiveId" clId="{7A9D5940-B2CC-47DD-AF5E-71219F1A1E26}" dt="2026-09-03T17:42:40.928" v="1786" actId="20577"/>
          <ac:spMkLst>
            <pc:docMk/>
            <pc:sldMk cId="333621488" sldId="790"/>
            <ac:spMk id="2" creationId="{3239EA7C-0DCF-BFBC-AA70-BAF37B442080}"/>
          </ac:spMkLst>
        </pc:spChg>
        <pc:spChg chg="mod">
          <ac:chgData name="Mitchell Wand" userId="de9b44c55c049659" providerId="LiveId" clId="{7A9D5940-B2CC-47DD-AF5E-71219F1A1E26}" dt="2026-09-03T14:58:11.125" v="67" actId="20577"/>
          <ac:spMkLst>
            <pc:docMk/>
            <pc:sldMk cId="333621488" sldId="790"/>
            <ac:spMk id="11" creationId="{8483FC1D-AB9B-2A47-ECAC-6720E0320636}"/>
          </ac:spMkLst>
        </pc:spChg>
        <pc:spChg chg="mod">
          <ac:chgData name="Mitchell Wand" userId="de9b44c55c049659" providerId="LiveId" clId="{7A9D5940-B2CC-47DD-AF5E-71219F1A1E26}" dt="2026-09-03T14:03:45.634" v="18" actId="13926"/>
          <ac:spMkLst>
            <pc:docMk/>
            <pc:sldMk cId="333621488" sldId="790"/>
            <ac:spMk id="24" creationId="{74563B50-58C4-F1CC-7194-B4065CDD4DC7}"/>
          </ac:spMkLst>
        </pc:spChg>
        <pc:spChg chg="mod">
          <ac:chgData name="Mitchell Wand" userId="de9b44c55c049659" providerId="LiveId" clId="{7A9D5940-B2CC-47DD-AF5E-71219F1A1E26}" dt="2026-09-03T14:03:59.567" v="19" actId="13926"/>
          <ac:spMkLst>
            <pc:docMk/>
            <pc:sldMk cId="333621488" sldId="790"/>
            <ac:spMk id="31" creationId="{CC5755B6-0989-FCA6-A70D-FD13643FF638}"/>
          </ac:spMkLst>
        </pc:spChg>
      </pc:sldChg>
      <pc:sldChg chg="addSp delSp modSp new mod ord modClrScheme modAnim chgLayout modNotesTx">
        <pc:chgData name="Mitchell Wand" userId="de9b44c55c049659" providerId="LiveId" clId="{7A9D5940-B2CC-47DD-AF5E-71219F1A1E26}" dt="2026-09-09T17:22:21.739" v="3004" actId="20577"/>
        <pc:sldMkLst>
          <pc:docMk/>
          <pc:sldMk cId="538486171" sldId="794"/>
        </pc:sldMkLst>
        <pc:spChg chg="mod ord">
          <ac:chgData name="Mitchell Wand" userId="de9b44c55c049659" providerId="LiveId" clId="{7A9D5940-B2CC-47DD-AF5E-71219F1A1E26}" dt="2026-09-03T17:49:43.910" v="2217" actId="20577"/>
          <ac:spMkLst>
            <pc:docMk/>
            <pc:sldMk cId="538486171" sldId="794"/>
            <ac:spMk id="2" creationId="{E9CF2938-A643-8A0E-686D-9B021B7A304E}"/>
          </ac:spMkLst>
        </pc:spChg>
        <pc:spChg chg="mod ord">
          <ac:chgData name="Mitchell Wand" userId="de9b44c55c049659" providerId="LiveId" clId="{7A9D5940-B2CC-47DD-AF5E-71219F1A1E26}" dt="2026-09-03T15:39:09.230" v="112" actId="700"/>
          <ac:spMkLst>
            <pc:docMk/>
            <pc:sldMk cId="538486171" sldId="794"/>
            <ac:spMk id="4" creationId="{29CAA756-EC98-3527-F601-F7C3B66FE107}"/>
          </ac:spMkLst>
        </pc:spChg>
        <pc:spChg chg="add mod">
          <ac:chgData name="Mitchell Wand" userId="de9b44c55c049659" providerId="LiveId" clId="{7A9D5940-B2CC-47DD-AF5E-71219F1A1E26}" dt="2026-09-03T16:54:56.334" v="1347" actId="20577"/>
          <ac:spMkLst>
            <pc:docMk/>
            <pc:sldMk cId="538486171" sldId="794"/>
            <ac:spMk id="6" creationId="{40FFB258-1222-3068-EB50-B999C1508E73}"/>
          </ac:spMkLst>
        </pc:spChg>
        <pc:spChg chg="add mod">
          <ac:chgData name="Mitchell Wand" userId="de9b44c55c049659" providerId="LiveId" clId="{7A9D5940-B2CC-47DD-AF5E-71219F1A1E26}" dt="2026-09-03T15:53:07.464" v="328" actId="1076"/>
          <ac:spMkLst>
            <pc:docMk/>
            <pc:sldMk cId="538486171" sldId="794"/>
            <ac:spMk id="8" creationId="{8F7ED377-E659-78AF-0BDD-5E9DEB60EEA7}"/>
          </ac:spMkLst>
        </pc:spChg>
        <pc:spChg chg="add mod">
          <ac:chgData name="Mitchell Wand" userId="de9b44c55c049659" providerId="LiveId" clId="{7A9D5940-B2CC-47DD-AF5E-71219F1A1E26}" dt="2026-09-03T15:54:50.587" v="385" actId="20577"/>
          <ac:spMkLst>
            <pc:docMk/>
            <pc:sldMk cId="538486171" sldId="794"/>
            <ac:spMk id="11" creationId="{46E7244A-3AF2-352F-A337-FCDB3966D23D}"/>
          </ac:spMkLst>
        </pc:spChg>
        <pc:cxnChg chg="add mod">
          <ac:chgData name="Mitchell Wand" userId="de9b44c55c049659" providerId="LiveId" clId="{7A9D5940-B2CC-47DD-AF5E-71219F1A1E26}" dt="2026-09-03T15:53:14.493" v="329" actId="14100"/>
          <ac:cxnSpMkLst>
            <pc:docMk/>
            <pc:sldMk cId="538486171" sldId="794"/>
            <ac:cxnSpMk id="7" creationId="{69BE32BF-F563-F02D-75F1-09A390763928}"/>
          </ac:cxnSpMkLst>
        </pc:cxnChg>
        <pc:cxnChg chg="add mod">
          <ac:chgData name="Mitchell Wand" userId="de9b44c55c049659" providerId="LiveId" clId="{7A9D5940-B2CC-47DD-AF5E-71219F1A1E26}" dt="2026-09-03T15:55:01.779" v="387" actId="14100"/>
          <ac:cxnSpMkLst>
            <pc:docMk/>
            <pc:sldMk cId="538486171" sldId="794"/>
            <ac:cxnSpMk id="10" creationId="{61E1010E-25FC-3821-BCF3-DF2FD25E5362}"/>
          </ac:cxnSpMkLst>
        </pc:cxnChg>
      </pc:sldChg>
      <pc:sldChg chg="addSp modSp new mod modAnim modNotesTx">
        <pc:chgData name="Mitchell Wand" userId="de9b44c55c049659" providerId="LiveId" clId="{7A9D5940-B2CC-47DD-AF5E-71219F1A1E26}" dt="2026-09-09T17:24:42.035" v="3312" actId="20577"/>
        <pc:sldMkLst>
          <pc:docMk/>
          <pc:sldMk cId="2016471653" sldId="795"/>
        </pc:sldMkLst>
        <pc:spChg chg="mod">
          <ac:chgData name="Mitchell Wand" userId="de9b44c55c049659" providerId="LiveId" clId="{7A9D5940-B2CC-47DD-AF5E-71219F1A1E26}" dt="2026-09-03T16:11:14.433" v="500" actId="20577"/>
          <ac:spMkLst>
            <pc:docMk/>
            <pc:sldMk cId="2016471653" sldId="795"/>
            <ac:spMk id="2" creationId="{DD384038-3224-4C5A-1062-25ED0D1B315D}"/>
          </ac:spMkLst>
        </pc:spChg>
        <pc:spChg chg="add mod">
          <ac:chgData name="Mitchell Wand" userId="de9b44c55c049659" providerId="LiveId" clId="{7A9D5940-B2CC-47DD-AF5E-71219F1A1E26}" dt="2026-09-03T16:54:15.053" v="1320" actId="20577"/>
          <ac:spMkLst>
            <pc:docMk/>
            <pc:sldMk cId="2016471653" sldId="795"/>
            <ac:spMk id="5" creationId="{800EA457-4809-2168-A88E-3BB83E718AA8}"/>
          </ac:spMkLst>
        </pc:spChg>
        <pc:spChg chg="add mod">
          <ac:chgData name="Mitchell Wand" userId="de9b44c55c049659" providerId="LiveId" clId="{7A9D5940-B2CC-47DD-AF5E-71219F1A1E26}" dt="2026-09-03T16:21:16.201" v="606" actId="1076"/>
          <ac:spMkLst>
            <pc:docMk/>
            <pc:sldMk cId="2016471653" sldId="795"/>
            <ac:spMk id="6" creationId="{8F593D53-9BC0-346D-D527-5FF51CCA3E98}"/>
          </ac:spMkLst>
        </pc:spChg>
        <pc:spChg chg="add mod">
          <ac:chgData name="Mitchell Wand" userId="de9b44c55c049659" providerId="LiveId" clId="{7A9D5940-B2CC-47DD-AF5E-71219F1A1E26}" dt="2026-09-03T16:24:03.235" v="697" actId="20577"/>
          <ac:spMkLst>
            <pc:docMk/>
            <pc:sldMk cId="2016471653" sldId="795"/>
            <ac:spMk id="7" creationId="{A11949F3-86BB-46B8-4BF4-B015B2192E45}"/>
          </ac:spMkLst>
        </pc:spChg>
        <pc:cxnChg chg="add mod">
          <ac:chgData name="Mitchell Wand" userId="de9b44c55c049659" providerId="LiveId" clId="{7A9D5940-B2CC-47DD-AF5E-71219F1A1E26}" dt="2026-09-03T16:23:22.730" v="658" actId="14100"/>
          <ac:cxnSpMkLst>
            <pc:docMk/>
            <pc:sldMk cId="2016471653" sldId="795"/>
            <ac:cxnSpMk id="8" creationId="{763D7310-E5BC-0CB4-EA27-7F258114984F}"/>
          </ac:cxnSpMkLst>
        </pc:cxnChg>
        <pc:cxnChg chg="add mod">
          <ac:chgData name="Mitchell Wand" userId="de9b44c55c049659" providerId="LiveId" clId="{7A9D5940-B2CC-47DD-AF5E-71219F1A1E26}" dt="2026-09-03T16:23:36.996" v="661" actId="14100"/>
          <ac:cxnSpMkLst>
            <pc:docMk/>
            <pc:sldMk cId="2016471653" sldId="795"/>
            <ac:cxnSpMk id="9" creationId="{82798F8A-087B-F752-13A2-79D0E2A32D5E}"/>
          </ac:cxnSpMkLst>
        </pc:cxnChg>
      </pc:sldChg>
      <pc:sldChg chg="modSp new mod">
        <pc:chgData name="Mitchell Wand" userId="de9b44c55c049659" providerId="LiveId" clId="{7A9D5940-B2CC-47DD-AF5E-71219F1A1E26}" dt="2026-09-03T17:48:34.814" v="2133" actId="20577"/>
        <pc:sldMkLst>
          <pc:docMk/>
          <pc:sldMk cId="443424324" sldId="796"/>
        </pc:sldMkLst>
        <pc:spChg chg="mod">
          <ac:chgData name="Mitchell Wand" userId="de9b44c55c049659" providerId="LiveId" clId="{7A9D5940-B2CC-47DD-AF5E-71219F1A1E26}" dt="2026-09-03T16:30:28.380" v="751" actId="20577"/>
          <ac:spMkLst>
            <pc:docMk/>
            <pc:sldMk cId="443424324" sldId="796"/>
            <ac:spMk id="2" creationId="{074B5DD8-6832-C072-F054-2558C49DECFB}"/>
          </ac:spMkLst>
        </pc:spChg>
        <pc:spChg chg="mod">
          <ac:chgData name="Mitchell Wand" userId="de9b44c55c049659" providerId="LiveId" clId="{7A9D5940-B2CC-47DD-AF5E-71219F1A1E26}" dt="2026-09-03T17:48:34.814" v="2133" actId="20577"/>
          <ac:spMkLst>
            <pc:docMk/>
            <pc:sldMk cId="443424324" sldId="796"/>
            <ac:spMk id="3" creationId="{2301A48D-A097-9C0E-C57E-61AF66AE6636}"/>
          </ac:spMkLst>
        </pc:spChg>
      </pc:sldChg>
      <pc:sldChg chg="addSp delSp modSp new mod modAnim">
        <pc:chgData name="Mitchell Wand" userId="de9b44c55c049659" providerId="LiveId" clId="{7A9D5940-B2CC-47DD-AF5E-71219F1A1E26}" dt="2026-09-03T17:00:45.576" v="1594" actId="20577"/>
        <pc:sldMkLst>
          <pc:docMk/>
          <pc:sldMk cId="4128061325" sldId="798"/>
        </pc:sldMkLst>
        <pc:spChg chg="mod">
          <ac:chgData name="Mitchell Wand" userId="de9b44c55c049659" providerId="LiveId" clId="{7A9D5940-B2CC-47DD-AF5E-71219F1A1E26}" dt="2026-09-03T17:00:45.576" v="1594" actId="20577"/>
          <ac:spMkLst>
            <pc:docMk/>
            <pc:sldMk cId="4128061325" sldId="798"/>
            <ac:spMk id="2" creationId="{8067BCFC-9D5C-1224-333C-71A2F4738E4F}"/>
          </ac:spMkLst>
        </pc:spChg>
        <pc:spChg chg="add mod">
          <ac:chgData name="Mitchell Wand" userId="de9b44c55c049659" providerId="LiveId" clId="{7A9D5940-B2CC-47DD-AF5E-71219F1A1E26}" dt="2026-09-03T16:44:05.585" v="1077" actId="13926"/>
          <ac:spMkLst>
            <pc:docMk/>
            <pc:sldMk cId="4128061325" sldId="798"/>
            <ac:spMk id="8" creationId="{CB81F44A-E679-BE90-8B89-36871767327F}"/>
          </ac:spMkLst>
        </pc:spChg>
        <pc:spChg chg="add mod">
          <ac:chgData name="Mitchell Wand" userId="de9b44c55c049659" providerId="LiveId" clId="{7A9D5940-B2CC-47DD-AF5E-71219F1A1E26}" dt="2026-09-03T16:42:20.532" v="953" actId="1076"/>
          <ac:spMkLst>
            <pc:docMk/>
            <pc:sldMk cId="4128061325" sldId="798"/>
            <ac:spMk id="10" creationId="{83D9D786-4CE6-CF58-C424-FCD336C2A3BD}"/>
          </ac:spMkLst>
        </pc:spChg>
        <pc:spChg chg="add mod">
          <ac:chgData name="Mitchell Wand" userId="de9b44c55c049659" providerId="LiveId" clId="{7A9D5940-B2CC-47DD-AF5E-71219F1A1E26}" dt="2026-09-03T16:45:20.803" v="1102" actId="122"/>
          <ac:spMkLst>
            <pc:docMk/>
            <pc:sldMk cId="4128061325" sldId="798"/>
            <ac:spMk id="11" creationId="{958BF992-89FF-F528-EAAE-778852ACFF88}"/>
          </ac:spMkLst>
        </pc:spChg>
        <pc:cxnChg chg="add mod">
          <ac:chgData name="Mitchell Wand" userId="de9b44c55c049659" providerId="LiveId" clId="{7A9D5940-B2CC-47DD-AF5E-71219F1A1E26}" dt="2026-09-03T16:44:46.802" v="1080" actId="14100"/>
          <ac:cxnSpMkLst>
            <pc:docMk/>
            <pc:sldMk cId="4128061325" sldId="798"/>
            <ac:cxnSpMk id="12" creationId="{3F9087B4-468C-EDC7-B56D-15C7964FAA75}"/>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7E5181-6CF5-45F7-A87A-E0E0B1FD7549}" type="datetimeFigureOut">
              <a:rPr lang="en-US" smtClean="0"/>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937F07-1250-4CCE-B198-1B2887014F41}" type="slidenum">
              <a:rPr lang="en-US" smtClean="0"/>
              <a:t>‹#›</a:t>
            </a:fld>
            <a:endParaRPr lang="en-US"/>
          </a:p>
        </p:txBody>
      </p:sp>
    </p:spTree>
    <p:extLst>
      <p:ext uri="{BB962C8B-B14F-4D97-AF65-F5344CB8AC3E}">
        <p14:creationId xmlns:p14="http://schemas.microsoft.com/office/powerpoint/2010/main" val="2793470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1</a:t>
            </a:fld>
            <a:endParaRPr lang="en-US"/>
          </a:p>
        </p:txBody>
      </p:sp>
    </p:spTree>
    <p:extLst>
      <p:ext uri="{BB962C8B-B14F-4D97-AF65-F5344CB8AC3E}">
        <p14:creationId xmlns:p14="http://schemas.microsoft.com/office/powerpoint/2010/main" val="3467028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web application is a relatively simple and extremely common example of a distributed system. </a:t>
            </a:r>
          </a:p>
          <a:p>
            <a:endParaRPr lang="en-US" dirty="0"/>
          </a:p>
          <a:p>
            <a:r>
              <a:rPr lang="en-US" dirty="0"/>
              <a:t>This is necessary given the goals of our website, and most websites: </a:t>
            </a:r>
            <a:r>
              <a:rPr lang="en-US" dirty="0" err="1"/>
              <a:t>GameNite</a:t>
            </a:r>
            <a:r>
              <a:rPr lang="en-US" dirty="0"/>
              <a:t> wants to help people play a game if they’re not in the same place, so they’re distributed. Websites also need to be distributed for scalability, which we’ll talk about, but only a bit. </a:t>
            </a:r>
          </a:p>
          <a:p>
            <a:endParaRPr lang="en-US" dirty="0"/>
          </a:p>
          <a:p>
            <a:r>
              <a:rPr lang="en-US" dirty="0"/>
              <a:t>Q: Why </a:t>
            </a:r>
            <a:r>
              <a:rPr lang="en-US" i="1" dirty="0"/>
              <a:t>can’t </a:t>
            </a:r>
            <a:r>
              <a:rPr lang="en-US" i="0" dirty="0"/>
              <a:t>Netflix be run off of one computer?</a:t>
            </a:r>
          </a:p>
          <a:p>
            <a:r>
              <a:rPr lang="en-US" i="0" dirty="0"/>
              <a:t>(A: It would be really slow — Netflix has to respond to too many clients to do so with one CPU — and it would have too much data for one computer to handle. And probably also rights management.)</a:t>
            </a:r>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3</a:t>
            </a:fld>
            <a:endParaRPr lang="en-US"/>
          </a:p>
        </p:txBody>
      </p:sp>
    </p:spTree>
    <p:extLst>
      <p:ext uri="{BB962C8B-B14F-4D97-AF65-F5344CB8AC3E}">
        <p14:creationId xmlns:p14="http://schemas.microsoft.com/office/powerpoint/2010/main" val="23960592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3F5DA-A7EC-E41B-F888-3ED33FECCC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6B4CE5-2863-E026-B640-5C567F3679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A201B3-0AFC-DFEC-9957-989FD2F9DD5B}"/>
              </a:ext>
            </a:extLst>
          </p:cNvPr>
          <p:cNvSpPr>
            <a:spLocks noGrp="1"/>
          </p:cNvSpPr>
          <p:nvPr>
            <p:ph type="body" idx="1"/>
          </p:nvPr>
        </p:nvSpPr>
        <p:spPr/>
        <p:txBody>
          <a:bodyPr/>
          <a:lstStyle/>
          <a:p>
            <a:r>
              <a:rPr lang="en-US" dirty="0"/>
              <a:t>This lecture is trying to cover material you could spend a semester learning in:</a:t>
            </a:r>
          </a:p>
          <a:p>
            <a:pPr marL="171450" indent="-171450">
              <a:buFontTx/>
              <a:buChar char="-"/>
            </a:pPr>
            <a:r>
              <a:rPr lang="en-US" dirty="0"/>
              <a:t>CS 3700 Networks and Distributed Systems</a:t>
            </a:r>
          </a:p>
          <a:p>
            <a:pPr marL="171450" indent="-171450">
              <a:buFontTx/>
              <a:buChar char="-"/>
            </a:pPr>
            <a:r>
              <a:rPr lang="en-US" dirty="0"/>
              <a:t>CS 4550 Web Development</a:t>
            </a:r>
          </a:p>
          <a:p>
            <a:pPr marL="171450" indent="-171450">
              <a:buFontTx/>
              <a:buChar char="-"/>
            </a:pPr>
            <a:r>
              <a:rPr lang="en-US" dirty="0"/>
              <a:t>CS 4730 Distributed Systems</a:t>
            </a:r>
          </a:p>
          <a:p>
            <a:pPr marL="171450" indent="-171450">
              <a:buFontTx/>
              <a:buChar char="-"/>
            </a:pPr>
            <a:r>
              <a:rPr lang="en-US" dirty="0"/>
              <a:t>CS 6650 Building Scalable Distributed Systems</a:t>
            </a:r>
          </a:p>
          <a:p>
            <a:endParaRPr lang="en-US" dirty="0"/>
          </a:p>
          <a:p>
            <a:r>
              <a:rPr lang="en-US" dirty="0"/>
              <a:t>Suffice to say this is an overview: a server (in a data center) is trying to communicate with a client (a web browser on your laptop) over the internet. How does that work?</a:t>
            </a:r>
          </a:p>
          <a:p>
            <a:pPr marL="171450" indent="-171450">
              <a:buFontTx/>
              <a:buChar char="-"/>
            </a:pPr>
            <a:endParaRPr lang="en-US" dirty="0"/>
          </a:p>
          <a:p>
            <a:pPr marL="171450" indent="-171450">
              <a:buFontTx/>
              <a:buChar char="-"/>
            </a:pPr>
            <a:endParaRPr lang="en-US" dirty="0"/>
          </a:p>
          <a:p>
            <a:pPr marL="171450" indent="-171450">
              <a:buFontTx/>
              <a:buChar char="-"/>
            </a:pPr>
            <a:endParaRPr lang="en-US" dirty="0"/>
          </a:p>
        </p:txBody>
      </p:sp>
      <p:sp>
        <p:nvSpPr>
          <p:cNvPr id="4" name="Slide Number Placeholder 3">
            <a:extLst>
              <a:ext uri="{FF2B5EF4-FFF2-40B4-BE49-F238E27FC236}">
                <a16:creationId xmlns:a16="http://schemas.microsoft.com/office/drawing/2014/main" id="{E6F2F606-DFF9-B4A3-2256-400339FEFF42}"/>
              </a:ext>
            </a:extLst>
          </p:cNvPr>
          <p:cNvSpPr>
            <a:spLocks noGrp="1"/>
          </p:cNvSpPr>
          <p:nvPr>
            <p:ph type="sldNum" sz="quarter" idx="5"/>
          </p:nvPr>
        </p:nvSpPr>
        <p:spPr/>
        <p:txBody>
          <a:bodyPr/>
          <a:lstStyle/>
          <a:p>
            <a:fld id="{07937F07-1250-4CCE-B198-1B2887014F41}" type="slidenum">
              <a:rPr lang="en-US" smtClean="0"/>
              <a:t>4</a:t>
            </a:fld>
            <a:endParaRPr lang="en-US"/>
          </a:p>
        </p:txBody>
      </p:sp>
    </p:spTree>
    <p:extLst>
      <p:ext uri="{BB962C8B-B14F-4D97-AF65-F5344CB8AC3E}">
        <p14:creationId xmlns:p14="http://schemas.microsoft.com/office/powerpoint/2010/main" val="5589845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041031-F530-DF05-7C1E-4840D7BE9F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ECAE60-CAAF-9DCC-2319-0930534369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E8E177-DA2B-9F1A-5853-AB188D6D4031}"/>
              </a:ext>
            </a:extLst>
          </p:cNvPr>
          <p:cNvSpPr>
            <a:spLocks noGrp="1"/>
          </p:cNvSpPr>
          <p:nvPr>
            <p:ph type="body" idx="1"/>
          </p:nvPr>
        </p:nvSpPr>
        <p:spPr/>
        <p:txBody>
          <a:bodyPr/>
          <a:lstStyle/>
          <a:p>
            <a:r>
              <a:rPr lang="en-US" dirty="0"/>
              <a:t>This lecture is trying to cover material you could spend a semester learning in:</a:t>
            </a:r>
          </a:p>
          <a:p>
            <a:pPr marL="171450" indent="-171450">
              <a:buFontTx/>
              <a:buChar char="-"/>
            </a:pPr>
            <a:r>
              <a:rPr lang="en-US" dirty="0"/>
              <a:t>CS 3700 Networks and Distributed Systems</a:t>
            </a:r>
          </a:p>
          <a:p>
            <a:pPr marL="171450" indent="-171450">
              <a:buFontTx/>
              <a:buChar char="-"/>
            </a:pPr>
            <a:r>
              <a:rPr lang="en-US" dirty="0"/>
              <a:t>CS 4550 Web Development</a:t>
            </a:r>
          </a:p>
          <a:p>
            <a:pPr marL="171450" indent="-171450">
              <a:buFontTx/>
              <a:buChar char="-"/>
            </a:pPr>
            <a:r>
              <a:rPr lang="en-US" dirty="0"/>
              <a:t>CS 4730 Distributed Systems</a:t>
            </a:r>
          </a:p>
          <a:p>
            <a:pPr marL="171450" indent="-171450">
              <a:buFontTx/>
              <a:buChar char="-"/>
            </a:pPr>
            <a:r>
              <a:rPr lang="en-US" dirty="0"/>
              <a:t>CS 6650 Building Scalable Distributed Systems</a:t>
            </a:r>
          </a:p>
          <a:p>
            <a:endParaRPr lang="en-US" dirty="0"/>
          </a:p>
          <a:p>
            <a:r>
              <a:rPr lang="en-US" dirty="0"/>
              <a:t>Suffice to say this is an overview: a server (in a data center) is trying to communicate with a client (a web browser on your laptop) over the internet. How does that work?</a:t>
            </a:r>
          </a:p>
          <a:p>
            <a:pPr marL="171450" indent="-171450">
              <a:buFontTx/>
              <a:buChar char="-"/>
            </a:pPr>
            <a:endParaRPr lang="en-US" dirty="0"/>
          </a:p>
          <a:p>
            <a:pPr marL="171450" indent="-171450">
              <a:buFontTx/>
              <a:buChar char="-"/>
            </a:pPr>
            <a:endParaRPr lang="en-US" dirty="0"/>
          </a:p>
          <a:p>
            <a:pPr marL="171450" indent="-171450">
              <a:buFontTx/>
              <a:buChar char="-"/>
            </a:pPr>
            <a:endParaRPr lang="en-US" dirty="0"/>
          </a:p>
        </p:txBody>
      </p:sp>
      <p:sp>
        <p:nvSpPr>
          <p:cNvPr id="4" name="Slide Number Placeholder 3">
            <a:extLst>
              <a:ext uri="{FF2B5EF4-FFF2-40B4-BE49-F238E27FC236}">
                <a16:creationId xmlns:a16="http://schemas.microsoft.com/office/drawing/2014/main" id="{FE4C6A62-79A5-9029-8967-33D788F0BBD4}"/>
              </a:ext>
            </a:extLst>
          </p:cNvPr>
          <p:cNvSpPr>
            <a:spLocks noGrp="1"/>
          </p:cNvSpPr>
          <p:nvPr>
            <p:ph type="sldNum" sz="quarter" idx="5"/>
          </p:nvPr>
        </p:nvSpPr>
        <p:spPr/>
        <p:txBody>
          <a:bodyPr/>
          <a:lstStyle/>
          <a:p>
            <a:fld id="{07937F07-1250-4CCE-B198-1B2887014F41}" type="slidenum">
              <a:rPr lang="en-US" smtClean="0"/>
              <a:t>5</a:t>
            </a:fld>
            <a:endParaRPr lang="en-US"/>
          </a:p>
        </p:txBody>
      </p:sp>
    </p:spTree>
    <p:extLst>
      <p:ext uri="{BB962C8B-B14F-4D97-AF65-F5344CB8AC3E}">
        <p14:creationId xmlns:p14="http://schemas.microsoft.com/office/powerpoint/2010/main" val="25324171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C83DC-2ABA-8A67-C65B-76D3D01307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A941B2-C536-253E-5FDE-9E16ABA68F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107589-6E56-DE30-DA0D-CAC4E9A0C3FF}"/>
              </a:ext>
            </a:extLst>
          </p:cNvPr>
          <p:cNvSpPr>
            <a:spLocks noGrp="1"/>
          </p:cNvSpPr>
          <p:nvPr>
            <p:ph type="body" idx="1"/>
          </p:nvPr>
        </p:nvSpPr>
        <p:spPr/>
        <p:txBody>
          <a:bodyPr/>
          <a:lstStyle/>
          <a:p>
            <a:r>
              <a:rPr lang="en-US" dirty="0"/>
              <a:t>The design pattern for </a:t>
            </a:r>
            <a:r>
              <a:rPr lang="en-US" dirty="0" err="1"/>
              <a:t>websockets</a:t>
            </a:r>
            <a:r>
              <a:rPr lang="en-US" dirty="0"/>
              <a:t> is ”event-driven messaging” — clients aren’t asking for communication, the server is keeping track of clients and notifying them when something happens, like a chat message being sent.</a:t>
            </a:r>
          </a:p>
          <a:p>
            <a:endParaRPr lang="en-US" dirty="0"/>
          </a:p>
          <a:p>
            <a:r>
              <a:rPr lang="en-US" dirty="0"/>
              <a:t>Clients don’t talk directly to each other with web sockets, but they get the illusion of talking directly to each other, facilitated by the server.</a:t>
            </a:r>
          </a:p>
          <a:p>
            <a:r>
              <a:rPr lang="en-US" i="0" dirty="0"/>
              <a:t>.</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(Q: How would you implement chat if you only had RPCs? A: polling, probably.)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We're not going to talk about how to implement WebSocket servers or clients now, but you may need them for the project.</a:t>
            </a:r>
          </a:p>
          <a:p>
            <a:endParaRPr lang="en-US" dirty="0"/>
          </a:p>
          <a:p>
            <a:endParaRPr lang="en-US" dirty="0"/>
          </a:p>
        </p:txBody>
      </p:sp>
      <p:sp>
        <p:nvSpPr>
          <p:cNvPr id="4" name="Slide Number Placeholder 3">
            <a:extLst>
              <a:ext uri="{FF2B5EF4-FFF2-40B4-BE49-F238E27FC236}">
                <a16:creationId xmlns:a16="http://schemas.microsoft.com/office/drawing/2014/main" id="{48EEE416-9E47-B898-69B2-35002201D7A9}"/>
              </a:ext>
            </a:extLst>
          </p:cNvPr>
          <p:cNvSpPr>
            <a:spLocks noGrp="1"/>
          </p:cNvSpPr>
          <p:nvPr>
            <p:ph type="sldNum" sz="quarter" idx="5"/>
          </p:nvPr>
        </p:nvSpPr>
        <p:spPr/>
        <p:txBody>
          <a:bodyPr/>
          <a:lstStyle/>
          <a:p>
            <a:fld id="{3927C2FE-14BE-B74D-96F0-2A5DC4BF0069}" type="slidenum">
              <a:rPr lang="en-US" smtClean="0"/>
              <a:t>7</a:t>
            </a:fld>
            <a:endParaRPr lang="en-US"/>
          </a:p>
        </p:txBody>
      </p:sp>
    </p:spTree>
    <p:extLst>
      <p:ext uri="{BB962C8B-B14F-4D97-AF65-F5344CB8AC3E}">
        <p14:creationId xmlns:p14="http://schemas.microsoft.com/office/powerpoint/2010/main" val="7915737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7AA3F-5CB2-FDD5-585F-1CEC9EA114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D3A0A6-AFE8-C866-1FCA-9493585A39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B20806-22D3-8450-9C85-0EEF9A1A58CD}"/>
              </a:ext>
            </a:extLst>
          </p:cNvPr>
          <p:cNvSpPr>
            <a:spLocks noGrp="1"/>
          </p:cNvSpPr>
          <p:nvPr>
            <p:ph type="body" idx="1"/>
          </p:nvPr>
        </p:nvSpPr>
        <p:spPr/>
        <p:txBody>
          <a:bodyPr/>
          <a:lstStyle/>
          <a:p>
            <a:r>
              <a:rPr lang="en-US" dirty="0"/>
              <a:t>The top level is called the “application” layer, but it’s still a ways away from streaming Plur1bus on Apple TV. (If we’re using the language of networking, there’s not a great analogue for what Netflix or </a:t>
            </a:r>
            <a:r>
              <a:rPr lang="en-US" dirty="0" err="1"/>
              <a:t>GameNite</a:t>
            </a:r>
            <a:r>
              <a:rPr lang="en-US" dirty="0"/>
              <a:t> is — the “application layer” is about supplying an interface </a:t>
            </a:r>
            <a:r>
              <a:rPr lang="en-US" i="1" dirty="0"/>
              <a:t>to </a:t>
            </a:r>
            <a:r>
              <a:rPr lang="en-US" i="0" dirty="0"/>
              <a:t>your application</a:t>
            </a:r>
            <a:r>
              <a:rPr lang="en-US" dirty="0"/>
              <a:t>.)</a:t>
            </a:r>
          </a:p>
          <a:p>
            <a:endParaRPr lang="en-US" dirty="0"/>
          </a:p>
          <a:p>
            <a:r>
              <a:rPr lang="en-US" dirty="0"/>
              <a:t>HTTP is at the </a:t>
            </a:r>
            <a:r>
              <a:rPr lang="en-US" i="1" dirty="0"/>
              <a:t>application layer</a:t>
            </a:r>
            <a:r>
              <a:rPr lang="en-US" dirty="0"/>
              <a:t>. For the purposes of our discussion, HTTP is about making </a:t>
            </a:r>
            <a:r>
              <a:rPr lang="en-US" i="1" dirty="0"/>
              <a:t>requests </a:t>
            </a:r>
            <a:r>
              <a:rPr lang="en-US" i="0" dirty="0"/>
              <a:t>with pairs of transport-layer messages: a request message, and a response message. We’ll use HTTP requests to implement remote procedure calls — that is, functions or procedures that you execute on someone else’s computer (remotely calling the procedure). </a:t>
            </a:r>
          </a:p>
          <a:p>
            <a:endParaRPr lang="en-US" dirty="0"/>
          </a:p>
          <a:p>
            <a:r>
              <a:rPr lang="en-US" dirty="0"/>
              <a:t>GET and POST requests that the simple Express webserver we’ve already seen fit this model exactly: the web server initiates a request, and the server communicates back one time. HTTP is an abstraction where a single application-layer idea — a remote procedure call — is implemented with </a:t>
            </a:r>
            <a:r>
              <a:rPr lang="en-US" i="1" dirty="0"/>
              <a:t>two</a:t>
            </a:r>
            <a:r>
              <a:rPr lang="en-US" i="0" dirty="0"/>
              <a:t> transport-layer messages: one from the client to the server, and one from the server to the client.</a:t>
            </a:r>
            <a:endParaRPr lang="en-US" dirty="0"/>
          </a:p>
          <a:p>
            <a:endParaRPr lang="en-US" dirty="0"/>
          </a:p>
          <a:p>
            <a:r>
              <a:rPr lang="en-US" dirty="0"/>
              <a:t>IDEALLY, DEMO TIME — actually look at these in the network menu: go to google or </a:t>
            </a:r>
            <a:r>
              <a:rPr lang="en-US" dirty="0" err="1"/>
              <a:t>GameNite</a:t>
            </a:r>
            <a:r>
              <a:rPr lang="en-US" dirty="0"/>
              <a:t> (https://</a:t>
            </a:r>
            <a:r>
              <a:rPr lang="en-US" dirty="0" err="1"/>
              <a:t>gamenite.onrender.com</a:t>
            </a:r>
            <a:r>
              <a:rPr lang="en-US" dirty="0"/>
              <a:t>/), open the networking tab, and see how to get a </a:t>
            </a:r>
            <a:r>
              <a:rPr lang="en-US" dirty="0" err="1"/>
              <a:t>cURL</a:t>
            </a:r>
            <a:r>
              <a:rPr lang="en-US" dirty="0"/>
              <a:t> </a:t>
            </a:r>
            <a:r>
              <a:rPr lang="en-US" dirty="0" err="1"/>
              <a:t>url</a:t>
            </a:r>
            <a:r>
              <a:rPr lang="en-US" dirty="0"/>
              <a:t>, and then remove most of the headers (for </a:t>
            </a:r>
            <a:r>
              <a:rPr lang="en-US" dirty="0" err="1"/>
              <a:t>GameNite</a:t>
            </a:r>
            <a:r>
              <a:rPr lang="en-US" dirty="0"/>
              <a:t>, generally only the Content-Type: application/</a:t>
            </a:r>
            <a:r>
              <a:rPr lang="en-US" dirty="0" err="1"/>
              <a:t>json</a:t>
            </a:r>
            <a:r>
              <a:rPr lang="en-US" dirty="0"/>
              <a:t> header is actually important — see next slide for </a:t>
            </a:r>
            <a:r>
              <a:rPr lang="en-US" dirty="0" err="1"/>
              <a:t>cURL</a:t>
            </a:r>
            <a:r>
              <a:rPr lang="en-US" dirty="0"/>
              <a:t> versions of all these requests against the demo </a:t>
            </a:r>
            <a:r>
              <a:rPr lang="en-US" dirty="0" err="1"/>
              <a:t>GameNite</a:t>
            </a:r>
            <a:r>
              <a:rPr lang="en-US" dirty="0"/>
              <a:t> server)</a:t>
            </a:r>
          </a:p>
          <a:p>
            <a:endParaRPr lang="en-US" dirty="0"/>
          </a:p>
        </p:txBody>
      </p:sp>
      <p:sp>
        <p:nvSpPr>
          <p:cNvPr id="4" name="Slide Number Placeholder 3">
            <a:extLst>
              <a:ext uri="{FF2B5EF4-FFF2-40B4-BE49-F238E27FC236}">
                <a16:creationId xmlns:a16="http://schemas.microsoft.com/office/drawing/2014/main" id="{60E9BE32-A6FF-B500-B53C-30CD8694A10D}"/>
              </a:ext>
            </a:extLst>
          </p:cNvPr>
          <p:cNvSpPr>
            <a:spLocks noGrp="1"/>
          </p:cNvSpPr>
          <p:nvPr>
            <p:ph type="sldNum" sz="quarter" idx="5"/>
          </p:nvPr>
        </p:nvSpPr>
        <p:spPr/>
        <p:txBody>
          <a:bodyPr/>
          <a:lstStyle/>
          <a:p>
            <a:fld id="{3927C2FE-14BE-B74D-96F0-2A5DC4BF0069}" type="slidenum">
              <a:rPr lang="en-US" smtClean="0"/>
              <a:t>8</a:t>
            </a:fld>
            <a:endParaRPr lang="en-US"/>
          </a:p>
        </p:txBody>
      </p:sp>
    </p:spTree>
    <p:extLst>
      <p:ext uri="{BB962C8B-B14F-4D97-AF65-F5344CB8AC3E}">
        <p14:creationId xmlns:p14="http://schemas.microsoft.com/office/powerpoint/2010/main" val="39945870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5D787-E586-7FD7-D4DA-516015D0C0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55E65F-EA3E-05C5-7061-A21433661A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61ED1F-9EE8-BBC8-DEF7-0800DB2261DB}"/>
              </a:ext>
            </a:extLst>
          </p:cNvPr>
          <p:cNvSpPr>
            <a:spLocks noGrp="1"/>
          </p:cNvSpPr>
          <p:nvPr>
            <p:ph type="body" idx="1"/>
          </p:nvPr>
        </p:nvSpPr>
        <p:spPr/>
        <p:txBody>
          <a:bodyPr/>
          <a:lstStyle/>
          <a:p>
            <a:r>
              <a:rPr lang="en-US" dirty="0"/>
              <a:t>In client-server applications like web apps, it makes sense for a client to treat an HTTP request like a slow function call: the client sends a message to make a function call, and knows it can expect the function call to return with a response message. Note: a true REST protocol also involves some conventions about the design of the endpoints (e.g. /cities and /states in the diagram), but we don’t need to worry about that right now.</a:t>
            </a:r>
          </a:p>
          <a:p>
            <a:endParaRPr lang="en-US" dirty="0"/>
          </a:p>
          <a:p>
            <a:r>
              <a:rPr lang="en-US" dirty="0"/>
              <a:t>This is the “remote procedure call” design pattern: you’re calling a function on another computer. HTTP is just one way of implementing a remote procedure call.</a:t>
            </a:r>
          </a:p>
          <a:p>
            <a:endParaRPr lang="en-US" dirty="0"/>
          </a:p>
          <a:p>
            <a:r>
              <a:rPr lang="en-US" dirty="0"/>
              <a:t>A closely related design pattern is “representational state transfer” or REST. REST is more specific about the fact that there is a client-server interaction at work: function calls always start with clients, and a client shouldn’t assume that the server remembers anything in particular about the previous calls that the client has made to the server. There is a standardized way in which the pattern of a REST is built on top of HTTP.</a:t>
            </a:r>
          </a:p>
          <a:p>
            <a:endParaRPr lang="en-US" dirty="0"/>
          </a:p>
          <a:p>
            <a:r>
              <a:rPr lang="en-US" dirty="0"/>
              <a:t>The </a:t>
            </a:r>
            <a:r>
              <a:rPr lang="en-US" dirty="0" err="1"/>
              <a:t>GameNite</a:t>
            </a:r>
            <a:r>
              <a:rPr lang="en-US" dirty="0"/>
              <a:t> backend supports a bunch of HTTP calls, and it calls this a REST API, even though it’s not </a:t>
            </a:r>
            <a:r>
              <a:rPr lang="en-US" i="1" dirty="0"/>
              <a:t>quite</a:t>
            </a:r>
            <a:r>
              <a:rPr lang="en-US" i="0" dirty="0"/>
              <a:t> a REST API. This is… extremely common. The resources contain a link to a good comparison between RPC and REST, and you can read this and see that </a:t>
            </a:r>
            <a:r>
              <a:rPr lang="en-US" i="0" dirty="0" err="1"/>
              <a:t>GameNite</a:t>
            </a:r>
            <a:r>
              <a:rPr lang="en-US" i="0" dirty="0"/>
              <a:t> incorporates aspects of both. </a:t>
            </a:r>
            <a:br>
              <a:rPr lang="en-US" i="0" dirty="0"/>
            </a:br>
            <a:br>
              <a:rPr lang="en-US" i="0" dirty="0"/>
            </a:br>
            <a:r>
              <a:rPr lang="en-US" i="0" dirty="0"/>
              <a:t>(Too much detail for lecture: What aspects? Well, the </a:t>
            </a:r>
            <a:r>
              <a:rPr lang="en-US" i="0" dirty="0" err="1"/>
              <a:t>GameNite</a:t>
            </a:r>
            <a:r>
              <a:rPr lang="en-US" i="0" dirty="0"/>
              <a:t> server doesn’t keep track of HTTP sessions with client, very REST. But only supporting JSON is a little outside the expected REST picture, and </a:t>
            </a:r>
            <a:r>
              <a:rPr lang="en-US" i="0" dirty="0" err="1"/>
              <a:t>GameNite’s</a:t>
            </a:r>
            <a:r>
              <a:rPr lang="en-US" i="0" dirty="0"/>
              <a:t> API design, where every route supports a single GET or POST method — instead of having GET/POST/PATCH/DELETE methods on a single route that represents an abstract “resource” — isn’t really doing REST by the book. Again, this is very common.)</a:t>
            </a:r>
            <a:endParaRPr lang="en-US" dirty="0"/>
          </a:p>
        </p:txBody>
      </p:sp>
      <p:sp>
        <p:nvSpPr>
          <p:cNvPr id="4" name="Slide Number Placeholder 3">
            <a:extLst>
              <a:ext uri="{FF2B5EF4-FFF2-40B4-BE49-F238E27FC236}">
                <a16:creationId xmlns:a16="http://schemas.microsoft.com/office/drawing/2014/main" id="{F57B0CF0-8CFD-29A1-C473-FC425A1A1FE3}"/>
              </a:ext>
            </a:extLst>
          </p:cNvPr>
          <p:cNvSpPr>
            <a:spLocks noGrp="1"/>
          </p:cNvSpPr>
          <p:nvPr>
            <p:ph type="sldNum" sz="quarter" idx="5"/>
          </p:nvPr>
        </p:nvSpPr>
        <p:spPr/>
        <p:txBody>
          <a:bodyPr/>
          <a:lstStyle/>
          <a:p>
            <a:fld id="{3927C2FE-14BE-B74D-96F0-2A5DC4BF0069}" type="slidenum">
              <a:rPr lang="en-US" smtClean="0"/>
              <a:t>9</a:t>
            </a:fld>
            <a:endParaRPr lang="en-US"/>
          </a:p>
        </p:txBody>
      </p:sp>
    </p:spTree>
    <p:extLst>
      <p:ext uri="{BB962C8B-B14F-4D97-AF65-F5344CB8AC3E}">
        <p14:creationId xmlns:p14="http://schemas.microsoft.com/office/powerpoint/2010/main" val="316628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C6CA3-C48F-C8DA-DD0B-2084D5A733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478751-FB47-5542-8270-8FA6F42364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999030-D5E7-16A8-DA6C-EBEE4D45387D}"/>
              </a:ext>
            </a:extLst>
          </p:cNvPr>
          <p:cNvSpPr>
            <a:spLocks noGrp="1"/>
          </p:cNvSpPr>
          <p:nvPr>
            <p:ph type="body" idx="1"/>
          </p:nvPr>
        </p:nvSpPr>
        <p:spPr/>
        <p:txBody>
          <a:bodyPr/>
          <a:lstStyle/>
          <a:p>
            <a:r>
              <a:rPr lang="en-US" dirty="0"/>
              <a:t>Here's a piece of code to put in your server.  It receives messages of the form /</a:t>
            </a:r>
            <a:r>
              <a:rPr lang="en-US" dirty="0" err="1"/>
              <a:t>api</a:t>
            </a:r>
            <a:r>
              <a:rPr lang="en-US" dirty="0"/>
              <a:t>/user/login and acts on them, sending a response.</a:t>
            </a:r>
          </a:p>
          <a:p>
            <a:endParaRPr lang="en-US" dirty="0"/>
          </a:p>
        </p:txBody>
      </p:sp>
      <p:sp>
        <p:nvSpPr>
          <p:cNvPr id="4" name="Slide Number Placeholder 3">
            <a:extLst>
              <a:ext uri="{FF2B5EF4-FFF2-40B4-BE49-F238E27FC236}">
                <a16:creationId xmlns:a16="http://schemas.microsoft.com/office/drawing/2014/main" id="{BD7362C4-81F8-692E-7A1B-8BEFC07061A9}"/>
              </a:ext>
            </a:extLst>
          </p:cNvPr>
          <p:cNvSpPr>
            <a:spLocks noGrp="1"/>
          </p:cNvSpPr>
          <p:nvPr>
            <p:ph type="sldNum" sz="quarter" idx="5"/>
          </p:nvPr>
        </p:nvSpPr>
        <p:spPr/>
        <p:txBody>
          <a:bodyPr/>
          <a:lstStyle/>
          <a:p>
            <a:fld id="{3927C2FE-14BE-B74D-96F0-2A5DC4BF0069}" type="slidenum">
              <a:rPr lang="en-US" smtClean="0"/>
              <a:t>10</a:t>
            </a:fld>
            <a:endParaRPr lang="en-US"/>
          </a:p>
        </p:txBody>
      </p:sp>
    </p:spTree>
    <p:extLst>
      <p:ext uri="{BB962C8B-B14F-4D97-AF65-F5344CB8AC3E}">
        <p14:creationId xmlns:p14="http://schemas.microsoft.com/office/powerpoint/2010/main" val="20226651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8CE6C-A40F-FF7B-4374-5EBF8AC488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DDFB60-5B2E-ADDB-C4E7-23296F9ABD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43BB5F-103D-F58D-C23D-7462D285C93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design of this Express server works fine if you’ve got one REST-</a:t>
            </a:r>
            <a:r>
              <a:rPr lang="en-US" dirty="0" err="1"/>
              <a:t>ish</a:t>
            </a:r>
            <a:r>
              <a:rPr lang="en-US" dirty="0"/>
              <a:t> endpoint that you want to make, but this quickly becomes spaghetti if you try to extend this into a larger application. Let’s split this up into several parts, creating a design called the Controller-Service-Repository architecture.</a:t>
            </a:r>
          </a:p>
          <a:p>
            <a:endParaRPr lang="en-US" dirty="0"/>
          </a:p>
        </p:txBody>
      </p:sp>
      <p:sp>
        <p:nvSpPr>
          <p:cNvPr id="4" name="Slide Number Placeholder 3">
            <a:extLst>
              <a:ext uri="{FF2B5EF4-FFF2-40B4-BE49-F238E27FC236}">
                <a16:creationId xmlns:a16="http://schemas.microsoft.com/office/drawing/2014/main" id="{8297B7CF-3207-1D81-C962-F61CE3F36EBE}"/>
              </a:ext>
            </a:extLst>
          </p:cNvPr>
          <p:cNvSpPr>
            <a:spLocks noGrp="1"/>
          </p:cNvSpPr>
          <p:nvPr>
            <p:ph type="sldNum" sz="quarter" idx="5"/>
          </p:nvPr>
        </p:nvSpPr>
        <p:spPr/>
        <p:txBody>
          <a:bodyPr/>
          <a:lstStyle/>
          <a:p>
            <a:fld id="{3927C2FE-14BE-B74D-96F0-2A5DC4BF0069}" type="slidenum">
              <a:rPr lang="en-US" smtClean="0"/>
              <a:t>11</a:t>
            </a:fld>
            <a:endParaRPr lang="en-US"/>
          </a:p>
        </p:txBody>
      </p:sp>
    </p:spTree>
    <p:extLst>
      <p:ext uri="{BB962C8B-B14F-4D97-AF65-F5344CB8AC3E}">
        <p14:creationId xmlns:p14="http://schemas.microsoft.com/office/powerpoint/2010/main" val="15708207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0CE52-3CF7-E4A8-F7A5-9D274FB5DE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9DA037-ADE8-F5B6-F6E8-65EAAAC266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ADE464-1F2C-A50C-0567-8398F4594876}"/>
              </a:ext>
            </a:extLst>
          </p:cNvPr>
          <p:cNvSpPr>
            <a:spLocks noGrp="1"/>
          </p:cNvSpPr>
          <p:nvPr>
            <p:ph type="body" idx="1"/>
          </p:nvPr>
        </p:nvSpPr>
        <p:spPr/>
        <p:txBody>
          <a:bodyPr/>
          <a:lstStyle/>
          <a:p>
            <a:r>
              <a:rPr lang="en-US" dirty="0"/>
              <a:t>If we take the username/password information and the </a:t>
            </a:r>
            <a:r>
              <a:rPr lang="en-US" dirty="0" err="1"/>
              <a:t>numLogins</a:t>
            </a:r>
            <a:r>
              <a:rPr lang="en-US" dirty="0"/>
              <a:t> information of our simple application and put them in a different application layer, we will end up with a design called Controller-Service-Repository.</a:t>
            </a:r>
          </a:p>
          <a:p>
            <a:endParaRPr lang="en-US" dirty="0"/>
          </a:p>
          <a:p>
            <a:r>
              <a:rPr lang="en-US" dirty="0"/>
              <a:t>Controllers are simple as possible, and by design have no idea how information is stored.</a:t>
            </a:r>
          </a:p>
          <a:p>
            <a:endParaRPr lang="en-US" dirty="0"/>
          </a:p>
          <a:p>
            <a:pPr marL="171450" indent="-171450">
              <a:buFontTx/>
              <a:buChar char="-"/>
            </a:pPr>
            <a:endParaRPr lang="en-US" i="0" dirty="0"/>
          </a:p>
        </p:txBody>
      </p:sp>
      <p:sp>
        <p:nvSpPr>
          <p:cNvPr id="4" name="Slide Number Placeholder 3">
            <a:extLst>
              <a:ext uri="{FF2B5EF4-FFF2-40B4-BE49-F238E27FC236}">
                <a16:creationId xmlns:a16="http://schemas.microsoft.com/office/drawing/2014/main" id="{2274E120-8586-BE9B-DEA2-5B3FEE22277C}"/>
              </a:ext>
            </a:extLst>
          </p:cNvPr>
          <p:cNvSpPr>
            <a:spLocks noGrp="1"/>
          </p:cNvSpPr>
          <p:nvPr>
            <p:ph type="sldNum" sz="quarter" idx="5"/>
          </p:nvPr>
        </p:nvSpPr>
        <p:spPr/>
        <p:txBody>
          <a:bodyPr/>
          <a:lstStyle/>
          <a:p>
            <a:fld id="{07937F07-1250-4CCE-B198-1B2887014F41}" type="slidenum">
              <a:rPr lang="en-US" smtClean="0"/>
              <a:t>13</a:t>
            </a:fld>
            <a:endParaRPr lang="en-US"/>
          </a:p>
        </p:txBody>
      </p:sp>
    </p:spTree>
    <p:extLst>
      <p:ext uri="{BB962C8B-B14F-4D97-AF65-F5344CB8AC3E}">
        <p14:creationId xmlns:p14="http://schemas.microsoft.com/office/powerpoint/2010/main" val="20784661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our trivial controller again, but this time with an explicit description of what requests are valid, and using the “</a:t>
            </a:r>
            <a:r>
              <a:rPr lang="en-US" dirty="0" err="1"/>
              <a:t>zod</a:t>
            </a:r>
            <a:r>
              <a:rPr lang="en-US" dirty="0"/>
              <a:t>” package to validate each request.</a:t>
            </a:r>
          </a:p>
        </p:txBody>
      </p:sp>
      <p:sp>
        <p:nvSpPr>
          <p:cNvPr id="4" name="Slide Number Placeholder 3"/>
          <p:cNvSpPr>
            <a:spLocks noGrp="1"/>
          </p:cNvSpPr>
          <p:nvPr>
            <p:ph type="sldNum" sz="quarter" idx="5"/>
          </p:nvPr>
        </p:nvSpPr>
        <p:spPr/>
        <p:txBody>
          <a:bodyPr/>
          <a:lstStyle/>
          <a:p>
            <a:fld id="{07937F07-1250-4CCE-B198-1B2887014F41}" type="slidenum">
              <a:rPr lang="en-US" smtClean="0"/>
              <a:t>15</a:t>
            </a:fld>
            <a:endParaRPr lang="en-US"/>
          </a:p>
        </p:txBody>
      </p:sp>
    </p:spTree>
    <p:extLst>
      <p:ext uri="{BB962C8B-B14F-4D97-AF65-F5344CB8AC3E}">
        <p14:creationId xmlns:p14="http://schemas.microsoft.com/office/powerpoint/2010/main" val="27994064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controller doesn’t contain any business logic beyond validating the requests; instead it calls the “service layer” to compute the data for the response; then the controller packages the data into an http response &amp; </a:t>
            </a:r>
            <a:r>
              <a:rPr lang="en-US"/>
              <a:t>sends it.</a:t>
            </a:r>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16</a:t>
            </a:fld>
            <a:endParaRPr lang="en-US"/>
          </a:p>
        </p:txBody>
      </p:sp>
    </p:spTree>
    <p:extLst>
      <p:ext uri="{BB962C8B-B14F-4D97-AF65-F5344CB8AC3E}">
        <p14:creationId xmlns:p14="http://schemas.microsoft.com/office/powerpoint/2010/main" val="2318339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C4ECA-E3BE-AE41-0442-F256F92909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D079C8-5E6F-DF6E-E203-0DEC081E3D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EF235C-78AA-A23F-DC03-19F5C942D84C}"/>
              </a:ext>
            </a:extLst>
          </p:cNvPr>
          <p:cNvSpPr>
            <a:spLocks noGrp="1"/>
          </p:cNvSpPr>
          <p:nvPr>
            <p:ph type="body" idx="1"/>
          </p:nvPr>
        </p:nvSpPr>
        <p:spPr/>
        <p:txBody>
          <a:bodyPr/>
          <a:lstStyle/>
          <a:p>
            <a:r>
              <a:rPr lang="en-US" dirty="0"/>
              <a:t>Rounding out the example, here’s the (incredibly simple) business logic separated out into a service layer. A more realistic example of a service layer, but one that’s still incredibly simple as web applications go, is the transcript service, which is a service layer interface.</a:t>
            </a:r>
          </a:p>
          <a:p>
            <a:endParaRPr lang="en-US" dirty="0"/>
          </a:p>
          <a:p>
            <a:r>
              <a:rPr lang="en-US" dirty="0"/>
              <a:t>While incredibly simplified, this controller-service architecture pretty much represents the way your IP1 starter code is set up. If you’ve been working with IP1, you’ve also probably noticed that the starter code for IP1 would be a horrible implementation of a service like </a:t>
            </a:r>
            <a:r>
              <a:rPr lang="en-US" dirty="0" err="1"/>
              <a:t>GameNite</a:t>
            </a:r>
            <a:r>
              <a:rPr lang="en-US" dirty="0"/>
              <a:t>. What’s the biggest problem shared by this demo application and by the IP1 starter code?</a:t>
            </a:r>
          </a:p>
          <a:p>
            <a:endParaRPr lang="en-US" dirty="0"/>
          </a:p>
          <a:p>
            <a:r>
              <a:rPr lang="en-US" dirty="0"/>
              <a:t>(I’m curious if students have other answers here! But hopefully they will get to: the </a:t>
            </a:r>
            <a:r>
              <a:rPr lang="en-US" dirty="0" err="1"/>
              <a:t>gamenite</a:t>
            </a:r>
            <a:r>
              <a:rPr lang="en-US" dirty="0"/>
              <a:t> server resets every time it reboots, and here, there’s one unchangeable username/password and the number of logins evaporates if you restart the server program.)</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t>(code examples: https://</a:t>
            </a:r>
            <a:r>
              <a:rPr lang="en-US" b="0" i="0" dirty="0" err="1"/>
              <a:t>github.com</a:t>
            </a:r>
            <a:r>
              <a:rPr lang="en-US" b="0" i="0" dirty="0"/>
              <a:t>/neu-se/tiny-</a:t>
            </a:r>
            <a:r>
              <a:rPr lang="en-US" b="0" i="0" dirty="0" err="1"/>
              <a:t>csr</a:t>
            </a:r>
            <a:r>
              <a:rPr lang="en-US" b="0" i="0" dirty="0"/>
              <a:t>)</a:t>
            </a:r>
          </a:p>
          <a:p>
            <a:endParaRPr lang="en-US" dirty="0"/>
          </a:p>
        </p:txBody>
      </p:sp>
      <p:sp>
        <p:nvSpPr>
          <p:cNvPr id="4" name="Slide Number Placeholder 3">
            <a:extLst>
              <a:ext uri="{FF2B5EF4-FFF2-40B4-BE49-F238E27FC236}">
                <a16:creationId xmlns:a16="http://schemas.microsoft.com/office/drawing/2014/main" id="{4598EE03-3D77-9ED2-B2C2-ED311FD7C938}"/>
              </a:ext>
            </a:extLst>
          </p:cNvPr>
          <p:cNvSpPr>
            <a:spLocks noGrp="1"/>
          </p:cNvSpPr>
          <p:nvPr>
            <p:ph type="sldNum" sz="quarter" idx="5"/>
          </p:nvPr>
        </p:nvSpPr>
        <p:spPr/>
        <p:txBody>
          <a:bodyPr/>
          <a:lstStyle/>
          <a:p>
            <a:fld id="{3927C2FE-14BE-B74D-96F0-2A5DC4BF0069}" type="slidenum">
              <a:rPr lang="en-US" smtClean="0"/>
              <a:t>17</a:t>
            </a:fld>
            <a:endParaRPr lang="en-US"/>
          </a:p>
        </p:txBody>
      </p:sp>
    </p:spTree>
    <p:extLst>
      <p:ext uri="{BB962C8B-B14F-4D97-AF65-F5344CB8AC3E}">
        <p14:creationId xmlns:p14="http://schemas.microsoft.com/office/powerpoint/2010/main" val="8020218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EEEEA-3D52-60A9-3449-915818906C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51799F-719F-D727-4642-9A5C292020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D8D1E8-495F-A6B1-A352-55CE7B091CBC}"/>
              </a:ext>
            </a:extLst>
          </p:cNvPr>
          <p:cNvSpPr>
            <a:spLocks noGrp="1"/>
          </p:cNvSpPr>
          <p:nvPr>
            <p:ph type="body" idx="1"/>
          </p:nvPr>
        </p:nvSpPr>
        <p:spPr/>
        <p:txBody>
          <a:bodyPr/>
          <a:lstStyle/>
          <a:p>
            <a:r>
              <a:rPr lang="en-US" dirty="0"/>
              <a:t>We intentionally want to keep the controller and repository as simple as possible — the business logic should be where the action is!</a:t>
            </a:r>
          </a:p>
          <a:p>
            <a:endParaRPr lang="en-US" dirty="0"/>
          </a:p>
          <a:p>
            <a:r>
              <a:rPr lang="en-US" dirty="0"/>
              <a:t>Connections: </a:t>
            </a:r>
          </a:p>
          <a:p>
            <a:pPr marL="171450" indent="-171450">
              <a:buFontTx/>
              <a:buChar char="-"/>
            </a:pPr>
            <a:r>
              <a:rPr lang="en-US" dirty="0"/>
              <a:t>in module 2 we talked about testing for a </a:t>
            </a:r>
            <a:r>
              <a:rPr lang="en-US" i="1" dirty="0"/>
              <a:t>service </a:t>
            </a:r>
            <a:r>
              <a:rPr lang="en-US" i="0" dirty="0"/>
              <a:t>layer abstraction. The service layer abstraction didn’t include checks for permission; that’s handled at the controller level</a:t>
            </a:r>
          </a:p>
          <a:p>
            <a:pPr marL="171450" indent="-171450">
              <a:buFontTx/>
              <a:buChar char="-"/>
            </a:pPr>
            <a:r>
              <a:rPr lang="en-US" i="0" dirty="0"/>
              <a:t>in module 3 and earlier in this lecture we saw how Express implements a the </a:t>
            </a:r>
            <a:r>
              <a:rPr lang="en-US" i="1" dirty="0"/>
              <a:t>controller</a:t>
            </a:r>
            <a:r>
              <a:rPr lang="en-US" i="0" dirty="0"/>
              <a:t> part of the abstraction</a:t>
            </a:r>
          </a:p>
          <a:p>
            <a:pPr marL="171450" indent="-171450">
              <a:buFontTx/>
              <a:buChar char="-"/>
            </a:pPr>
            <a:r>
              <a:rPr lang="en-US" i="0" dirty="0"/>
              <a:t>IP1 has a service and controller layer… but no real repository, it’s just using </a:t>
            </a:r>
            <a:r>
              <a:rPr lang="en-US" i="0" dirty="0" err="1"/>
              <a:t>hashtables</a:t>
            </a:r>
            <a:r>
              <a:rPr lang="en-US" i="0" dirty="0"/>
              <a:t> in memory to store all its data</a:t>
            </a:r>
          </a:p>
          <a:p>
            <a:pPr marL="171450" indent="-171450">
              <a:buFontTx/>
              <a:buChar char="-"/>
            </a:pPr>
            <a:r>
              <a:rPr lang="en-US" i="0" dirty="0"/>
              <a:t>IP2 and beyond will have all three layers: controller, service, and repository</a:t>
            </a:r>
          </a:p>
          <a:p>
            <a:endParaRPr lang="en-US" dirty="0"/>
          </a:p>
          <a:p>
            <a:endParaRPr lang="en-US" dirty="0"/>
          </a:p>
        </p:txBody>
      </p:sp>
      <p:sp>
        <p:nvSpPr>
          <p:cNvPr id="4" name="Slide Number Placeholder 3">
            <a:extLst>
              <a:ext uri="{FF2B5EF4-FFF2-40B4-BE49-F238E27FC236}">
                <a16:creationId xmlns:a16="http://schemas.microsoft.com/office/drawing/2014/main" id="{FB02A3F8-5094-94B6-A6FE-6A3C69DEA9BF}"/>
              </a:ext>
            </a:extLst>
          </p:cNvPr>
          <p:cNvSpPr>
            <a:spLocks noGrp="1"/>
          </p:cNvSpPr>
          <p:nvPr>
            <p:ph type="sldNum" sz="quarter" idx="5"/>
          </p:nvPr>
        </p:nvSpPr>
        <p:spPr/>
        <p:txBody>
          <a:bodyPr/>
          <a:lstStyle/>
          <a:p>
            <a:fld id="{07937F07-1250-4CCE-B198-1B2887014F41}" type="slidenum">
              <a:rPr lang="en-US" smtClean="0"/>
              <a:t>18</a:t>
            </a:fld>
            <a:endParaRPr lang="en-US"/>
          </a:p>
        </p:txBody>
      </p:sp>
    </p:spTree>
    <p:extLst>
      <p:ext uri="{BB962C8B-B14F-4D97-AF65-F5344CB8AC3E}">
        <p14:creationId xmlns:p14="http://schemas.microsoft.com/office/powerpoint/2010/main" val="38368724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C7936-E101-F8BD-C119-26F3C8D966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0A291D-6166-40F7-BCBA-3113D3B9FC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3AA7DD-7AE1-BDF0-BE19-90B4D204DA8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516412D-C2CF-DF7C-F97B-C0321F6C8A53}"/>
              </a:ext>
            </a:extLst>
          </p:cNvPr>
          <p:cNvSpPr>
            <a:spLocks noGrp="1"/>
          </p:cNvSpPr>
          <p:nvPr>
            <p:ph type="sldNum" sz="quarter" idx="5"/>
          </p:nvPr>
        </p:nvSpPr>
        <p:spPr/>
        <p:txBody>
          <a:bodyPr/>
          <a:lstStyle/>
          <a:p>
            <a:fld id="{3927C2FE-14BE-B74D-96F0-2A5DC4BF0069}" type="slidenum">
              <a:rPr lang="en-US" smtClean="0"/>
              <a:t>20</a:t>
            </a:fld>
            <a:endParaRPr lang="en-US"/>
          </a:p>
        </p:txBody>
      </p:sp>
    </p:spTree>
    <p:extLst>
      <p:ext uri="{BB962C8B-B14F-4D97-AF65-F5344CB8AC3E}">
        <p14:creationId xmlns:p14="http://schemas.microsoft.com/office/powerpoint/2010/main" val="37607447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BF0B9-8CA2-5AC5-1CBA-8C564CCD73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3EF2E8-AF5B-7F95-62DD-DFFC41F5DE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4CDD76-5F56-08B8-7C73-1C879B3C61C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267A909-7DC7-1D5F-C229-16B90CC9B58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27C2FE-14BE-B74D-96F0-2A5DC4BF006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148489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by  "long-running", we mean "io-bound", rather than "</a:t>
            </a:r>
            <a:r>
              <a:rPr lang="en-US" dirty="0" err="1"/>
              <a:t>cpu</a:t>
            </a:r>
            <a:r>
              <a:rPr lang="en-US" dirty="0"/>
              <a:t>-bound"</a:t>
            </a:r>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22</a:t>
            </a:fld>
            <a:endParaRPr lang="en-US"/>
          </a:p>
        </p:txBody>
      </p:sp>
    </p:spTree>
    <p:extLst>
      <p:ext uri="{BB962C8B-B14F-4D97-AF65-F5344CB8AC3E}">
        <p14:creationId xmlns:p14="http://schemas.microsoft.com/office/powerpoint/2010/main" val="21937914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repo.nameToIDs</a:t>
            </a:r>
            <a:r>
              <a:rPr lang="en-US" dirty="0"/>
              <a:t> only returns a Promise for a list of IDs.  'await' suspends the current computation and waits for the repo to fulfill its promise.</a:t>
            </a:r>
          </a:p>
        </p:txBody>
      </p:sp>
      <p:sp>
        <p:nvSpPr>
          <p:cNvPr id="4" name="Slide Number Placeholder 3"/>
          <p:cNvSpPr>
            <a:spLocks noGrp="1"/>
          </p:cNvSpPr>
          <p:nvPr>
            <p:ph type="sldNum" sz="quarter" idx="5"/>
          </p:nvPr>
        </p:nvSpPr>
        <p:spPr/>
        <p:txBody>
          <a:bodyPr/>
          <a:lstStyle/>
          <a:p>
            <a:fld id="{07937F07-1250-4CCE-B198-1B2887014F41}" type="slidenum">
              <a:rPr lang="en-US" smtClean="0"/>
              <a:t>24</a:t>
            </a:fld>
            <a:endParaRPr lang="en-US"/>
          </a:p>
        </p:txBody>
      </p:sp>
    </p:spTree>
    <p:extLst>
      <p:ext uri="{BB962C8B-B14F-4D97-AF65-F5344CB8AC3E}">
        <p14:creationId xmlns:p14="http://schemas.microsoft.com/office/powerpoint/2010/main" val="8183707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24E46-7566-DAE0-6EC8-2C8D100963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1B1FF8-C803-1329-BC46-123580B85F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6397B1-EA8A-4EF9-45A5-043440DAE9B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AC51819-8608-FBFF-4864-904508168612}"/>
              </a:ext>
            </a:extLst>
          </p:cNvPr>
          <p:cNvSpPr>
            <a:spLocks noGrp="1"/>
          </p:cNvSpPr>
          <p:nvPr>
            <p:ph type="sldNum" sz="quarter" idx="5"/>
          </p:nvPr>
        </p:nvSpPr>
        <p:spPr/>
        <p:txBody>
          <a:bodyPr/>
          <a:lstStyle/>
          <a:p>
            <a:fld id="{07937F07-1250-4CCE-B198-1B2887014F41}" type="slidenum">
              <a:rPr lang="en-US" smtClean="0"/>
              <a:t>25</a:t>
            </a:fld>
            <a:endParaRPr lang="en-US"/>
          </a:p>
        </p:txBody>
      </p:sp>
    </p:spTree>
    <p:extLst>
      <p:ext uri="{BB962C8B-B14F-4D97-AF65-F5344CB8AC3E}">
        <p14:creationId xmlns:p14="http://schemas.microsoft.com/office/powerpoint/2010/main" val="39456080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28</a:t>
            </a:fld>
            <a:endParaRPr lang="en-US"/>
          </a:p>
        </p:txBody>
      </p:sp>
    </p:spTree>
    <p:extLst>
      <p:ext uri="{BB962C8B-B14F-4D97-AF65-F5344CB8AC3E}">
        <p14:creationId xmlns:p14="http://schemas.microsoft.com/office/powerpoint/2010/main" val="8085260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F7219-6BA5-47F5-B7F1-6B0D754E2DE9}"/>
              </a:ext>
            </a:extLst>
          </p:cNvPr>
          <p:cNvSpPr>
            <a:spLocks noGrp="1"/>
          </p:cNvSpPr>
          <p:nvPr>
            <p:ph type="ctrTitle"/>
          </p:nvPr>
        </p:nvSpPr>
        <p:spPr>
          <a:xfrm>
            <a:off x="539260" y="665163"/>
            <a:ext cx="10814539" cy="2387600"/>
          </a:xfrm>
        </p:spPr>
        <p:txBody>
          <a:bodyPr anchor="b">
            <a:normAutofit/>
          </a:bodyPr>
          <a:lstStyle>
            <a:lvl1pPr algn="l">
              <a:defRPr sz="3200"/>
            </a:lvl1pPr>
          </a:lstStyle>
          <a:p>
            <a:r>
              <a:rPr lang="en-US" dirty="0"/>
              <a:t>Click to edit Master title style</a:t>
            </a:r>
          </a:p>
        </p:txBody>
      </p:sp>
      <p:sp>
        <p:nvSpPr>
          <p:cNvPr id="3" name="Subtitle 2">
            <a:extLst>
              <a:ext uri="{FF2B5EF4-FFF2-40B4-BE49-F238E27FC236}">
                <a16:creationId xmlns:a16="http://schemas.microsoft.com/office/drawing/2014/main" id="{A5556012-95F5-425E-AD5B-78B7ACF1EC88}"/>
              </a:ext>
            </a:extLst>
          </p:cNvPr>
          <p:cNvSpPr>
            <a:spLocks noGrp="1"/>
          </p:cNvSpPr>
          <p:nvPr>
            <p:ph type="subTitle" idx="1"/>
          </p:nvPr>
        </p:nvSpPr>
        <p:spPr>
          <a:xfrm>
            <a:off x="539260" y="3237828"/>
            <a:ext cx="10128740" cy="1655762"/>
          </a:xfrm>
        </p:spPr>
        <p:txBody>
          <a:bodyPr>
            <a:normAutofit/>
          </a:bodyPr>
          <a:lstStyle>
            <a:lvl1pPr marL="0" indent="0" algn="l">
              <a:buNone/>
              <a:defRPr sz="2800">
                <a:latin typeface="Verdana" panose="020B0604030504040204" pitchFamily="34" charset="0"/>
                <a:ea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C43B56B6-995F-4046-9C61-053D0E276BA3}"/>
              </a:ext>
            </a:extLst>
          </p:cNvPr>
          <p:cNvSpPr>
            <a:spLocks noGrp="1"/>
          </p:cNvSpPr>
          <p:nvPr>
            <p:ph type="dt" sz="half" idx="10"/>
          </p:nvPr>
        </p:nvSpPr>
        <p:spPr/>
        <p:txBody>
          <a:bodyPr/>
          <a:lstStyle/>
          <a:p>
            <a:fld id="{5D2A64DE-480B-420F-9649-4F8E696E08E0}" type="datetime1">
              <a:rPr lang="en-US" smtClean="0"/>
              <a:t>9/9/2026</a:t>
            </a:fld>
            <a:endParaRPr lang="en-US"/>
          </a:p>
        </p:txBody>
      </p:sp>
      <p:sp>
        <p:nvSpPr>
          <p:cNvPr id="5" name="Footer Placeholder 4">
            <a:extLst>
              <a:ext uri="{FF2B5EF4-FFF2-40B4-BE49-F238E27FC236}">
                <a16:creationId xmlns:a16="http://schemas.microsoft.com/office/drawing/2014/main" id="{6E05E065-1B81-411E-9A3E-A77A78A3AF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CF6926-26F3-46DC-9948-0AFC9748AF72}"/>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FB7E862F-A43D-4114-BCB5-88FBB072B5E3}"/>
              </a:ext>
            </a:extLst>
          </p:cNvPr>
          <p:cNvCxnSpPr/>
          <p:nvPr userDrawn="1"/>
        </p:nvCxnSpPr>
        <p:spPr>
          <a:xfrm>
            <a:off x="539260" y="3055777"/>
            <a:ext cx="10814539"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1794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C750D-385B-4340-80D6-9B052AFB3AD3}"/>
              </a:ext>
            </a:extLst>
          </p:cNvPr>
          <p:cNvSpPr>
            <a:spLocks noGrp="1"/>
          </p:cNvSpPr>
          <p:nvPr>
            <p:ph type="title"/>
          </p:nvPr>
        </p:nvSpPr>
        <p:spPr>
          <a:xfrm>
            <a:off x="838200" y="18255"/>
            <a:ext cx="10515600" cy="1325563"/>
          </a:xfrm>
        </p:spPr>
        <p:txBody>
          <a:bodyPr anchor="b">
            <a:norm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23A752EB-722E-4ED5-8E4A-83E134B1F613}"/>
              </a:ext>
            </a:extLst>
          </p:cNvPr>
          <p:cNvSpPr>
            <a:spLocks noGrp="1"/>
          </p:cNvSpPr>
          <p:nvPr>
            <p:ph idx="1"/>
          </p:nvPr>
        </p:nvSpPr>
        <p:spPr>
          <a:xfrm>
            <a:off x="838200" y="1500160"/>
            <a:ext cx="7887346"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B738D97-33FE-455F-99C1-5F94F8FEAE49}"/>
              </a:ext>
            </a:extLst>
          </p:cNvPr>
          <p:cNvSpPr>
            <a:spLocks noGrp="1"/>
          </p:cNvSpPr>
          <p:nvPr>
            <p:ph type="dt" sz="half" idx="10"/>
          </p:nvPr>
        </p:nvSpPr>
        <p:spPr/>
        <p:txBody>
          <a:bodyPr/>
          <a:lstStyle/>
          <a:p>
            <a:fld id="{07C7BFD4-467E-4EDE-93EA-052F5B39A4E5}" type="datetime1">
              <a:rPr lang="en-US" smtClean="0"/>
              <a:t>9/9/2026</a:t>
            </a:fld>
            <a:endParaRPr lang="en-US"/>
          </a:p>
        </p:txBody>
      </p:sp>
      <p:sp>
        <p:nvSpPr>
          <p:cNvPr id="5" name="Footer Placeholder 4">
            <a:extLst>
              <a:ext uri="{FF2B5EF4-FFF2-40B4-BE49-F238E27FC236}">
                <a16:creationId xmlns:a16="http://schemas.microsoft.com/office/drawing/2014/main" id="{0F871F14-9B49-4770-95DB-8F666E2A37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9E3BF3-5975-4AB7-B4BC-3D06649949E2}"/>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330E7402-9AD9-47A7-9A7C-9E2D251980C6}"/>
              </a:ext>
            </a:extLst>
          </p:cNvPr>
          <p:cNvCxnSpPr/>
          <p:nvPr userDrawn="1"/>
        </p:nvCxnSpPr>
        <p:spPr>
          <a:xfrm>
            <a:off x="838200" y="142905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4330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de and Comment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C750D-385B-4340-80D6-9B052AFB3AD3}"/>
              </a:ext>
            </a:extLst>
          </p:cNvPr>
          <p:cNvSpPr>
            <a:spLocks noGrp="1"/>
          </p:cNvSpPr>
          <p:nvPr>
            <p:ph type="title"/>
          </p:nvPr>
        </p:nvSpPr>
        <p:spPr>
          <a:xfrm>
            <a:off x="838200" y="18255"/>
            <a:ext cx="10515600" cy="1325563"/>
          </a:xfrm>
        </p:spPr>
        <p:txBody>
          <a:bodyPr anchor="b">
            <a:norm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23A752EB-722E-4ED5-8E4A-83E134B1F613}"/>
              </a:ext>
            </a:extLst>
          </p:cNvPr>
          <p:cNvSpPr>
            <a:spLocks noGrp="1"/>
          </p:cNvSpPr>
          <p:nvPr>
            <p:ph idx="1"/>
          </p:nvPr>
        </p:nvSpPr>
        <p:spPr>
          <a:xfrm>
            <a:off x="8246272" y="1631794"/>
            <a:ext cx="3107528"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B738D97-33FE-455F-99C1-5F94F8FEAE49}"/>
              </a:ext>
            </a:extLst>
          </p:cNvPr>
          <p:cNvSpPr>
            <a:spLocks noGrp="1"/>
          </p:cNvSpPr>
          <p:nvPr>
            <p:ph type="dt" sz="half" idx="10"/>
          </p:nvPr>
        </p:nvSpPr>
        <p:spPr/>
        <p:txBody>
          <a:bodyPr/>
          <a:lstStyle/>
          <a:p>
            <a:fld id="{07C7BFD4-467E-4EDE-93EA-052F5B39A4E5}" type="datetime1">
              <a:rPr lang="en-US" smtClean="0"/>
              <a:t>9/9/2026</a:t>
            </a:fld>
            <a:endParaRPr lang="en-US"/>
          </a:p>
        </p:txBody>
      </p:sp>
      <p:sp>
        <p:nvSpPr>
          <p:cNvPr id="5" name="Footer Placeholder 4">
            <a:extLst>
              <a:ext uri="{FF2B5EF4-FFF2-40B4-BE49-F238E27FC236}">
                <a16:creationId xmlns:a16="http://schemas.microsoft.com/office/drawing/2014/main" id="{0F871F14-9B49-4770-95DB-8F666E2A37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9E3BF3-5975-4AB7-B4BC-3D06649949E2}"/>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330E7402-9AD9-47A7-9A7C-9E2D251980C6}"/>
              </a:ext>
            </a:extLst>
          </p:cNvPr>
          <p:cNvCxnSpPr/>
          <p:nvPr userDrawn="1"/>
        </p:nvCxnSpPr>
        <p:spPr>
          <a:xfrm>
            <a:off x="838200" y="142905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87192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29689-97C8-4C74-9DA9-41C0380CB9AE}"/>
              </a:ext>
            </a:extLst>
          </p:cNvPr>
          <p:cNvSpPr>
            <a:spLocks noGrp="1"/>
          </p:cNvSpPr>
          <p:nvPr>
            <p:ph type="title"/>
          </p:nvPr>
        </p:nvSpPr>
        <p:spPr>
          <a:xfrm>
            <a:off x="838200" y="0"/>
            <a:ext cx="10515600" cy="1325563"/>
          </a:xfrm>
        </p:spPr>
        <p:txBody>
          <a:bodyPr anchor="b"/>
          <a:lstStyle/>
          <a:p>
            <a:r>
              <a:rPr lang="en-US" dirty="0"/>
              <a:t>Click to edit Master title style</a:t>
            </a:r>
          </a:p>
        </p:txBody>
      </p:sp>
      <p:sp>
        <p:nvSpPr>
          <p:cNvPr id="3" name="Date Placeholder 2">
            <a:extLst>
              <a:ext uri="{FF2B5EF4-FFF2-40B4-BE49-F238E27FC236}">
                <a16:creationId xmlns:a16="http://schemas.microsoft.com/office/drawing/2014/main" id="{3C79868A-EEF3-4A9B-8549-9BADCF283326}"/>
              </a:ext>
            </a:extLst>
          </p:cNvPr>
          <p:cNvSpPr>
            <a:spLocks noGrp="1"/>
          </p:cNvSpPr>
          <p:nvPr>
            <p:ph type="dt" sz="half" idx="10"/>
          </p:nvPr>
        </p:nvSpPr>
        <p:spPr/>
        <p:txBody>
          <a:bodyPr/>
          <a:lstStyle/>
          <a:p>
            <a:fld id="{109E55A0-C911-4F03-82FC-7E5926047D46}" type="datetime1">
              <a:rPr lang="en-US" smtClean="0"/>
              <a:t>9/9/2026</a:t>
            </a:fld>
            <a:endParaRPr lang="en-US"/>
          </a:p>
        </p:txBody>
      </p:sp>
      <p:sp>
        <p:nvSpPr>
          <p:cNvPr id="4" name="Footer Placeholder 3">
            <a:extLst>
              <a:ext uri="{FF2B5EF4-FFF2-40B4-BE49-F238E27FC236}">
                <a16:creationId xmlns:a16="http://schemas.microsoft.com/office/drawing/2014/main" id="{761E0DFD-410D-4C41-9994-4C58047D5E9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F70F3D0-5AE9-4747-A0A6-354F0667F65B}"/>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7" name="Straight Connector 6">
            <a:extLst>
              <a:ext uri="{FF2B5EF4-FFF2-40B4-BE49-F238E27FC236}">
                <a16:creationId xmlns:a16="http://schemas.microsoft.com/office/drawing/2014/main" id="{D110EEB6-6E3B-42EF-B771-796D5DACD6D4}"/>
              </a:ext>
            </a:extLst>
          </p:cNvPr>
          <p:cNvCxnSpPr/>
          <p:nvPr userDrawn="1"/>
        </p:nvCxnSpPr>
        <p:spPr>
          <a:xfrm>
            <a:off x="838200" y="1325563"/>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5907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E102D-7499-4BDC-8BA2-825474D95747}"/>
              </a:ext>
            </a:extLst>
          </p:cNvPr>
          <p:cNvSpPr>
            <a:spLocks noGrp="1"/>
          </p:cNvSpPr>
          <p:nvPr>
            <p:ph type="title"/>
          </p:nvPr>
        </p:nvSpPr>
        <p:spPr>
          <a:xfrm>
            <a:off x="831850" y="1709738"/>
            <a:ext cx="10515600" cy="2852737"/>
          </a:xfrm>
        </p:spPr>
        <p:txBody>
          <a:bodyPr anchor="b">
            <a:normAutofit/>
          </a:bodyPr>
          <a:lstStyle>
            <a:lvl1pPr>
              <a:defRPr sz="4400"/>
            </a:lvl1pPr>
          </a:lstStyle>
          <a:p>
            <a:r>
              <a:rPr lang="en-US" dirty="0"/>
              <a:t>Click to edit Master title style</a:t>
            </a:r>
          </a:p>
        </p:txBody>
      </p:sp>
      <p:sp>
        <p:nvSpPr>
          <p:cNvPr id="3" name="Text Placeholder 2">
            <a:extLst>
              <a:ext uri="{FF2B5EF4-FFF2-40B4-BE49-F238E27FC236}">
                <a16:creationId xmlns:a16="http://schemas.microsoft.com/office/drawing/2014/main" id="{84B50BCC-FEA6-4C8B-92DD-12ECC6BE1D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476A10-0098-476E-99F2-6C7151D25FAF}"/>
              </a:ext>
            </a:extLst>
          </p:cNvPr>
          <p:cNvSpPr>
            <a:spLocks noGrp="1"/>
          </p:cNvSpPr>
          <p:nvPr>
            <p:ph type="dt" sz="half" idx="10"/>
          </p:nvPr>
        </p:nvSpPr>
        <p:spPr/>
        <p:txBody>
          <a:bodyPr/>
          <a:lstStyle/>
          <a:p>
            <a:fld id="{A533CBE2-D5BE-47AC-ADC2-9CDFC1D0CF90}" type="datetime1">
              <a:rPr lang="en-US" smtClean="0"/>
              <a:t>9/9/2026</a:t>
            </a:fld>
            <a:endParaRPr lang="en-US"/>
          </a:p>
        </p:txBody>
      </p:sp>
      <p:sp>
        <p:nvSpPr>
          <p:cNvPr id="5" name="Footer Placeholder 4">
            <a:extLst>
              <a:ext uri="{FF2B5EF4-FFF2-40B4-BE49-F238E27FC236}">
                <a16:creationId xmlns:a16="http://schemas.microsoft.com/office/drawing/2014/main" id="{7E629B59-28A4-457E-A9FE-D43E630E98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9126F7-7826-4EEA-BCF7-F8DB1CCCD1E6}"/>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04FB97FE-BFE6-42A0-A36F-BB63DB3E7E5E}"/>
              </a:ext>
            </a:extLst>
          </p:cNvPr>
          <p:cNvCxnSpPr/>
          <p:nvPr userDrawn="1"/>
        </p:nvCxnSpPr>
        <p:spPr>
          <a:xfrm>
            <a:off x="831850" y="4562475"/>
            <a:ext cx="1052195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9088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AF8A4-82FA-4F62-BD67-4673378FCE4B}"/>
              </a:ext>
            </a:extLst>
          </p:cNvPr>
          <p:cNvSpPr>
            <a:spLocks noGrp="1"/>
          </p:cNvSpPr>
          <p:nvPr>
            <p:ph type="title"/>
          </p:nvPr>
        </p:nvSpPr>
        <p:spPr/>
        <p:txBody>
          <a:bodyPr anchor="b"/>
          <a:lstStyle/>
          <a:p>
            <a:r>
              <a:rPr lang="en-US" dirty="0"/>
              <a:t>Click to edit Master title style</a:t>
            </a:r>
          </a:p>
        </p:txBody>
      </p:sp>
      <p:sp>
        <p:nvSpPr>
          <p:cNvPr id="3" name="Content Placeholder 2">
            <a:extLst>
              <a:ext uri="{FF2B5EF4-FFF2-40B4-BE49-F238E27FC236}">
                <a16:creationId xmlns:a16="http://schemas.microsoft.com/office/drawing/2014/main" id="{C4D60252-C68E-46D7-AAA5-ABB7CE5E34AC}"/>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6A52B70-F8CF-48C4-AE1C-C9CF7101D08C}"/>
              </a:ext>
            </a:extLst>
          </p:cNvPr>
          <p:cNvSpPr>
            <a:spLocks noGrp="1"/>
          </p:cNvSpPr>
          <p:nvPr>
            <p:ph sz="half" idx="2"/>
          </p:nvPr>
        </p:nvSpPr>
        <p:spPr>
          <a:xfrm>
            <a:off x="6172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F2E002AF-9677-413A-B99A-8C8BE9559F54}"/>
              </a:ext>
            </a:extLst>
          </p:cNvPr>
          <p:cNvSpPr>
            <a:spLocks noGrp="1"/>
          </p:cNvSpPr>
          <p:nvPr>
            <p:ph type="dt" sz="half" idx="10"/>
          </p:nvPr>
        </p:nvSpPr>
        <p:spPr/>
        <p:txBody>
          <a:bodyPr/>
          <a:lstStyle/>
          <a:p>
            <a:fld id="{39B7EDB1-CE74-4951-85A2-0B01C2128E28}" type="datetime1">
              <a:rPr lang="en-US" smtClean="0"/>
              <a:t>9/9/2026</a:t>
            </a:fld>
            <a:endParaRPr lang="en-US"/>
          </a:p>
        </p:txBody>
      </p:sp>
      <p:sp>
        <p:nvSpPr>
          <p:cNvPr id="6" name="Footer Placeholder 5">
            <a:extLst>
              <a:ext uri="{FF2B5EF4-FFF2-40B4-BE49-F238E27FC236}">
                <a16:creationId xmlns:a16="http://schemas.microsoft.com/office/drawing/2014/main" id="{75BD4DCA-3AF1-43DA-9E55-2BF67A618A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63AD69-C005-4694-9D91-F1A980961CC9}"/>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9" name="Straight Connector 8">
            <a:extLst>
              <a:ext uri="{FF2B5EF4-FFF2-40B4-BE49-F238E27FC236}">
                <a16:creationId xmlns:a16="http://schemas.microsoft.com/office/drawing/2014/main" id="{4505F67E-03A6-4630-A98D-6CACA3FBDDEF}"/>
              </a:ext>
            </a:extLst>
          </p:cNvPr>
          <p:cNvCxnSpPr/>
          <p:nvPr userDrawn="1"/>
        </p:nvCxnSpPr>
        <p:spPr>
          <a:xfrm>
            <a:off x="838200" y="169068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373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A34C9-6E2F-41F7-9D31-6E37FA5B47F9}"/>
              </a:ext>
            </a:extLst>
          </p:cNvPr>
          <p:cNvSpPr>
            <a:spLocks noGrp="1"/>
          </p:cNvSpPr>
          <p:nvPr>
            <p:ph type="title"/>
          </p:nvPr>
        </p:nvSpPr>
        <p:spPr>
          <a:xfrm>
            <a:off x="839788" y="365125"/>
            <a:ext cx="10515600" cy="1325563"/>
          </a:xfrm>
        </p:spPr>
        <p:txBody>
          <a:bodyPr anchor="b"/>
          <a:lstStyle/>
          <a:p>
            <a:r>
              <a:rPr lang="en-US" dirty="0"/>
              <a:t>Click to edit Master title style</a:t>
            </a:r>
          </a:p>
        </p:txBody>
      </p:sp>
      <p:sp>
        <p:nvSpPr>
          <p:cNvPr id="3" name="Text Placeholder 2">
            <a:extLst>
              <a:ext uri="{FF2B5EF4-FFF2-40B4-BE49-F238E27FC236}">
                <a16:creationId xmlns:a16="http://schemas.microsoft.com/office/drawing/2014/main" id="{B9BFBC22-43A4-440D-AAD7-465FAB57BE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BEFE43-C4CC-4FF0-B176-0C879EF27A7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920B2B-FD99-4575-BC29-4A9B8A50BB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67A5329-47DA-4A08-8E7B-D898E11B7C3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0A08467-E7C4-4D3F-99C5-6D3AC3B22260}"/>
              </a:ext>
            </a:extLst>
          </p:cNvPr>
          <p:cNvSpPr>
            <a:spLocks noGrp="1"/>
          </p:cNvSpPr>
          <p:nvPr>
            <p:ph type="dt" sz="half" idx="10"/>
          </p:nvPr>
        </p:nvSpPr>
        <p:spPr/>
        <p:txBody>
          <a:bodyPr/>
          <a:lstStyle/>
          <a:p>
            <a:fld id="{2BC7EB92-A5C2-4807-A9DC-9EDE6CBFB241}" type="datetime1">
              <a:rPr lang="en-US" smtClean="0"/>
              <a:t>9/9/2026</a:t>
            </a:fld>
            <a:endParaRPr lang="en-US"/>
          </a:p>
        </p:txBody>
      </p:sp>
      <p:sp>
        <p:nvSpPr>
          <p:cNvPr id="8" name="Footer Placeholder 7">
            <a:extLst>
              <a:ext uri="{FF2B5EF4-FFF2-40B4-BE49-F238E27FC236}">
                <a16:creationId xmlns:a16="http://schemas.microsoft.com/office/drawing/2014/main" id="{5AA2D386-C960-49F4-8E0B-5A602B2133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5B938FD-9718-4972-A4A8-237B1A211C4A}"/>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2077612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E7A444-7D99-4911-9642-3917FA60A00A}"/>
              </a:ext>
            </a:extLst>
          </p:cNvPr>
          <p:cNvSpPr>
            <a:spLocks noGrp="1"/>
          </p:cNvSpPr>
          <p:nvPr>
            <p:ph type="dt" sz="half" idx="10"/>
          </p:nvPr>
        </p:nvSpPr>
        <p:spPr/>
        <p:txBody>
          <a:bodyPr/>
          <a:lstStyle/>
          <a:p>
            <a:fld id="{2B7B7EE0-7771-4CD5-9B2B-3550753A54A1}" type="datetime1">
              <a:rPr lang="en-US" smtClean="0"/>
              <a:t>9/9/2026</a:t>
            </a:fld>
            <a:endParaRPr lang="en-US"/>
          </a:p>
        </p:txBody>
      </p:sp>
      <p:sp>
        <p:nvSpPr>
          <p:cNvPr id="3" name="Footer Placeholder 2">
            <a:extLst>
              <a:ext uri="{FF2B5EF4-FFF2-40B4-BE49-F238E27FC236}">
                <a16:creationId xmlns:a16="http://schemas.microsoft.com/office/drawing/2014/main" id="{A3F82BF4-8CCE-40F5-87BF-30A8215B5E2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6281BF9-93A3-4F18-ADE7-E0E4F974DBE9}"/>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279463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55BC0-2C78-4530-B512-097E3FFC82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78D3CA-F128-4EAA-A043-41667828A9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AEE186-B06D-4105-84EF-95DBBCFDA4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086144-00CA-4143-8DA2-416236D78A82}"/>
              </a:ext>
            </a:extLst>
          </p:cNvPr>
          <p:cNvSpPr>
            <a:spLocks noGrp="1"/>
          </p:cNvSpPr>
          <p:nvPr>
            <p:ph type="dt" sz="half" idx="10"/>
          </p:nvPr>
        </p:nvSpPr>
        <p:spPr/>
        <p:txBody>
          <a:bodyPr/>
          <a:lstStyle/>
          <a:p>
            <a:fld id="{F8B318B3-0E87-4416-A9B8-D891968C2727}" type="datetime1">
              <a:rPr lang="en-US" smtClean="0"/>
              <a:t>9/9/2026</a:t>
            </a:fld>
            <a:endParaRPr lang="en-US"/>
          </a:p>
        </p:txBody>
      </p:sp>
      <p:sp>
        <p:nvSpPr>
          <p:cNvPr id="6" name="Footer Placeholder 5">
            <a:extLst>
              <a:ext uri="{FF2B5EF4-FFF2-40B4-BE49-F238E27FC236}">
                <a16:creationId xmlns:a16="http://schemas.microsoft.com/office/drawing/2014/main" id="{E338B172-43F1-4139-BF32-2DEDF2781D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3CB3DF-517A-4E87-8D32-82F85C3985F1}"/>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2397843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D2A09-5B90-4641-93CD-8F57AD5570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31350F3-B3CE-4CFF-8DA5-52A7B3D17D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626664C-6D02-4CF4-9578-EE17046F17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029906-37E8-4C3E-9239-E2780C69472A}"/>
              </a:ext>
            </a:extLst>
          </p:cNvPr>
          <p:cNvSpPr>
            <a:spLocks noGrp="1"/>
          </p:cNvSpPr>
          <p:nvPr>
            <p:ph type="dt" sz="half" idx="10"/>
          </p:nvPr>
        </p:nvSpPr>
        <p:spPr/>
        <p:txBody>
          <a:bodyPr/>
          <a:lstStyle/>
          <a:p>
            <a:fld id="{EA476A42-A091-4468-A075-64A31BE59948}" type="datetime1">
              <a:rPr lang="en-US" smtClean="0"/>
              <a:t>9/9/2026</a:t>
            </a:fld>
            <a:endParaRPr lang="en-US"/>
          </a:p>
        </p:txBody>
      </p:sp>
      <p:sp>
        <p:nvSpPr>
          <p:cNvPr id="6" name="Footer Placeholder 5">
            <a:extLst>
              <a:ext uri="{FF2B5EF4-FFF2-40B4-BE49-F238E27FC236}">
                <a16:creationId xmlns:a16="http://schemas.microsoft.com/office/drawing/2014/main" id="{B4F4D540-F8F7-41A2-9AF8-CA9DC36733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0D207D-A9AE-4993-85BC-0A490AE0C78B}"/>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158473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5C82A-A252-4658-90F3-CD841E6917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756BDDE-3FD4-4076-B384-750403C8720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B16770-ADA8-4EC3-8F93-CD06C87E7EC4}"/>
              </a:ext>
            </a:extLst>
          </p:cNvPr>
          <p:cNvSpPr>
            <a:spLocks noGrp="1"/>
          </p:cNvSpPr>
          <p:nvPr>
            <p:ph type="dt" sz="half" idx="10"/>
          </p:nvPr>
        </p:nvSpPr>
        <p:spPr/>
        <p:txBody>
          <a:bodyPr/>
          <a:lstStyle/>
          <a:p>
            <a:fld id="{0D3616D0-8311-4107-9726-6B805E7D05BA}" type="datetime1">
              <a:rPr lang="en-US" smtClean="0"/>
              <a:t>9/9/2026</a:t>
            </a:fld>
            <a:endParaRPr lang="en-US"/>
          </a:p>
        </p:txBody>
      </p:sp>
      <p:sp>
        <p:nvSpPr>
          <p:cNvPr id="5" name="Footer Placeholder 4">
            <a:extLst>
              <a:ext uri="{FF2B5EF4-FFF2-40B4-BE49-F238E27FC236}">
                <a16:creationId xmlns:a16="http://schemas.microsoft.com/office/drawing/2014/main" id="{956A9407-A07E-4CD6-8B79-2C5C32D324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AD9943-4565-4756-87D7-A459B5D658DA}"/>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10382564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6161F6-0B3C-4567-ADE2-6CD20FC7B0D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07F20CE-3E28-49C5-A941-80470819E0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665335-11AE-43FA-B4FF-7C5C91A9C094}"/>
              </a:ext>
            </a:extLst>
          </p:cNvPr>
          <p:cNvSpPr>
            <a:spLocks noGrp="1"/>
          </p:cNvSpPr>
          <p:nvPr>
            <p:ph type="dt" sz="half" idx="10"/>
          </p:nvPr>
        </p:nvSpPr>
        <p:spPr/>
        <p:txBody>
          <a:bodyPr/>
          <a:lstStyle/>
          <a:p>
            <a:fld id="{3BC2557A-5C88-417A-A763-5AC779462A5F}" type="datetime1">
              <a:rPr lang="en-US" smtClean="0"/>
              <a:t>9/9/2026</a:t>
            </a:fld>
            <a:endParaRPr lang="en-US"/>
          </a:p>
        </p:txBody>
      </p:sp>
      <p:sp>
        <p:nvSpPr>
          <p:cNvPr id="5" name="Footer Placeholder 4">
            <a:extLst>
              <a:ext uri="{FF2B5EF4-FFF2-40B4-BE49-F238E27FC236}">
                <a16:creationId xmlns:a16="http://schemas.microsoft.com/office/drawing/2014/main" id="{A3CDB1C4-4B7A-48D9-8638-70DF828BEB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EDD15E-A1E1-4C0C-A962-2AD1B80CF666}"/>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15284287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60" name="Title Text"/>
          <p:cNvSpPr txBox="1">
            <a:spLocks noGrp="1"/>
          </p:cNvSpPr>
          <p:nvPr>
            <p:ph type="title"/>
          </p:nvPr>
        </p:nvSpPr>
        <p:spPr>
          <a:prstGeom prst="rect">
            <a:avLst/>
          </a:prstGeom>
        </p:spPr>
        <p:txBody>
          <a:bodyPr/>
          <a:lstStyle>
            <a:lvl1pPr>
              <a:defRPr>
                <a:solidFill>
                  <a:schemeClr val="accent3"/>
                </a:solidFill>
              </a:defRPr>
            </a:lvl1pPr>
          </a:lstStyle>
          <a:p>
            <a:r>
              <a:rPr dirty="0"/>
              <a:t>Title Text</a:t>
            </a:r>
          </a:p>
        </p:txBody>
      </p:sp>
      <p:sp>
        <p:nvSpPr>
          <p:cNvPr id="61" name="Body Level One…"/>
          <p:cNvSpPr txBox="1">
            <a:spLocks noGrp="1"/>
          </p:cNvSpPr>
          <p:nvPr>
            <p:ph type="body" idx="1"/>
          </p:nvPr>
        </p:nvSpPr>
        <p:spPr>
          <a:xfrm>
            <a:off x="535782" y="1562695"/>
            <a:ext cx="8786527" cy="4688086"/>
          </a:xfrm>
          <a:prstGeom prst="rect">
            <a:avLst/>
          </a:prstGeom>
        </p:spPr>
        <p:txBody>
          <a:bodyPr/>
          <a:lstStyle>
            <a:lvl1pPr marL="257166" indent="-257166">
              <a:defRPr>
                <a:solidFill>
                  <a:schemeClr val="tx1"/>
                </a:solidFill>
              </a:defRPr>
            </a:lvl1pPr>
            <a:lvl2pPr marL="514332" indent="-257166">
              <a:spcBef>
                <a:spcPts val="1125"/>
              </a:spcBef>
              <a:defRPr>
                <a:solidFill>
                  <a:schemeClr val="tx1"/>
                </a:solidFill>
              </a:defRPr>
            </a:lvl2pPr>
            <a:lvl3pPr marL="707206" indent="-257166">
              <a:spcBef>
                <a:spcPts val="562"/>
              </a:spcBef>
              <a:defRPr sz="2812">
                <a:solidFill>
                  <a:schemeClr val="tx1"/>
                </a:solidFill>
              </a:defRPr>
            </a:lvl3pPr>
            <a:lvl4pPr marL="900080" indent="-257166">
              <a:spcBef>
                <a:spcPts val="0"/>
              </a:spcBef>
              <a:defRPr sz="2812">
                <a:solidFill>
                  <a:schemeClr val="tx1"/>
                </a:solidFill>
              </a:defRPr>
            </a:lvl4pPr>
            <a:lvl5pPr marL="1092955" indent="-257166">
              <a:spcBef>
                <a:spcPts val="0"/>
              </a:spcBef>
              <a:defRPr sz="2812">
                <a:solidFill>
                  <a:schemeClr val="tx1"/>
                </a:solidFill>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62" name="Slide Number"/>
          <p:cNvSpPr txBox="1">
            <a:spLocks noGrp="1"/>
          </p:cNvSpPr>
          <p:nvPr>
            <p:ph type="sldNum" sz="quarter" idx="2"/>
          </p:nvPr>
        </p:nvSpPr>
        <p:spPr>
          <a:xfrm>
            <a:off x="15447360" y="6405248"/>
            <a:ext cx="278388" cy="274159"/>
          </a:xfrm>
          <a:prstGeom prst="rect">
            <a:avLst/>
          </a:prstGeom>
        </p:spPr>
        <p:txBody>
          <a:bodyPr/>
          <a:lstStyle/>
          <a:p>
            <a:pPr defTabSz="547695">
              <a:defRPr/>
            </a:pPr>
            <a:fld id="{86CB4B4D-7CA3-9044-876B-883B54F8677D}" type="slidenum">
              <a:rPr lang="en-US" smtClean="0"/>
              <a:pPr defTabSz="547695">
                <a:defRPr/>
              </a:pPr>
              <a:t>‹#›</a:t>
            </a:fld>
            <a:endParaRPr lang="en-US"/>
          </a:p>
        </p:txBody>
      </p:sp>
    </p:spTree>
    <p:extLst>
      <p:ext uri="{BB962C8B-B14F-4D97-AF65-F5344CB8AC3E}">
        <p14:creationId xmlns:p14="http://schemas.microsoft.com/office/powerpoint/2010/main" val="278759803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06F07A-0B22-4914-812A-DBA02B47952B}"/>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892B9C33-4FFB-4197-A3C1-E6E3EB58E2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335E0F7-CC95-4DF1-9224-82B2702A27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D997E8-DDEE-43F1-8D9B-F8A1E11DE488}" type="datetime1">
              <a:rPr lang="en-US" smtClean="0"/>
              <a:t>9/9/2026</a:t>
            </a:fld>
            <a:endParaRPr lang="en-US"/>
          </a:p>
        </p:txBody>
      </p:sp>
      <p:sp>
        <p:nvSpPr>
          <p:cNvPr id="5" name="Footer Placeholder 4">
            <a:extLst>
              <a:ext uri="{FF2B5EF4-FFF2-40B4-BE49-F238E27FC236}">
                <a16:creationId xmlns:a16="http://schemas.microsoft.com/office/drawing/2014/main" id="{C63761D0-ED27-4802-A5F0-EFD89884E1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47E668E-F846-4B39-92B8-B429C92F7F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F37917-FD3A-4669-9018-DA04BCDD3D75}" type="slidenum">
              <a:rPr lang="en-US" smtClean="0"/>
              <a:t>‹#›</a:t>
            </a:fld>
            <a:endParaRPr lang="en-US"/>
          </a:p>
        </p:txBody>
      </p:sp>
    </p:spTree>
    <p:extLst>
      <p:ext uri="{BB962C8B-B14F-4D97-AF65-F5344CB8AC3E}">
        <p14:creationId xmlns:p14="http://schemas.microsoft.com/office/powerpoint/2010/main" val="22234769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2" r:id="rId3"/>
    <p:sldLayoutId id="2147483654" r:id="rId4"/>
    <p:sldLayoutId id="2147483651" r:id="rId5"/>
    <p:sldLayoutId id="2147483652" r:id="rId6"/>
    <p:sldLayoutId id="2147483653" r:id="rId7"/>
    <p:sldLayoutId id="2147483655" r:id="rId8"/>
    <p:sldLayoutId id="2147483656" r:id="rId9"/>
    <p:sldLayoutId id="2147483657" r:id="rId10"/>
    <p:sldLayoutId id="2147483658" r:id="rId11"/>
    <p:sldLayoutId id="2147483659" r:id="rId12"/>
    <p:sldLayoutId id="2147483661" r:id="rId13"/>
  </p:sldLayoutIdLst>
  <p:hf hdr="0" ftr="0" dt="0"/>
  <p:txStyles>
    <p:titleStyle>
      <a:lvl1pPr algn="l" defTabSz="914400" rtl="0" eaLnBrk="1" latinLnBrk="0" hangingPunct="1">
        <a:lnSpc>
          <a:spcPct val="90000"/>
        </a:lnSpc>
        <a:spcBef>
          <a:spcPct val="0"/>
        </a:spcBef>
        <a:buNone/>
        <a:defRPr sz="4400" kern="1200">
          <a:solidFill>
            <a:srgbClr val="0070C0"/>
          </a:solidFill>
          <a:latin typeface="Verdana" panose="020B0604030504040204" pitchFamily="34" charset="0"/>
          <a:ea typeface="Verdana" panose="020B0604030504040204" pitchFamily="34" charset="0"/>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reativecommons.org/licenses/by-sa/4.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65BC5-92E6-4F5A-B981-1C5EE975861B}"/>
              </a:ext>
            </a:extLst>
          </p:cNvPr>
          <p:cNvSpPr>
            <a:spLocks noGrp="1"/>
          </p:cNvSpPr>
          <p:nvPr>
            <p:ph type="ctrTitle"/>
          </p:nvPr>
        </p:nvSpPr>
        <p:spPr/>
        <p:txBody>
          <a:bodyPr anchor="t">
            <a:normAutofit/>
          </a:bodyPr>
          <a:lstStyle/>
          <a:p>
            <a:r>
              <a:rPr lang="en-US" altLang="en-US" dirty="0">
                <a:sym typeface="Helvetica Neue" charset="0"/>
              </a:rPr>
              <a:t>CS 4530: Fundamentals of Software Engineering</a:t>
            </a:r>
            <a:br>
              <a:rPr lang="en-US" altLang="en-US" dirty="0">
                <a:sym typeface="Helvetica Neue" charset="0"/>
              </a:rPr>
            </a:br>
            <a:br>
              <a:rPr lang="en-US" altLang="en-US" dirty="0">
                <a:sym typeface="Helvetica Neue" charset="0"/>
              </a:rPr>
            </a:br>
            <a:r>
              <a:rPr lang="en-US" altLang="en-US" dirty="0">
                <a:sym typeface="Helvetica Neue" charset="0"/>
              </a:rPr>
              <a:t>Module 4: Architecture of a Web Application</a:t>
            </a:r>
            <a:endParaRPr lang="en-US" sz="3200" dirty="0"/>
          </a:p>
        </p:txBody>
      </p:sp>
      <p:sp>
        <p:nvSpPr>
          <p:cNvPr id="8" name="Subtitle 7">
            <a:extLst>
              <a:ext uri="{FF2B5EF4-FFF2-40B4-BE49-F238E27FC236}">
                <a16:creationId xmlns:a16="http://schemas.microsoft.com/office/drawing/2014/main" id="{5B356C44-32EB-4AC4-94B7-A86895491E70}"/>
              </a:ext>
            </a:extLst>
          </p:cNvPr>
          <p:cNvSpPr>
            <a:spLocks noGrp="1"/>
          </p:cNvSpPr>
          <p:nvPr>
            <p:ph type="subTitle" idx="1"/>
          </p:nvPr>
        </p:nvSpPr>
        <p:spPr/>
        <p:txBody>
          <a:bodyPr/>
          <a:lstStyle/>
          <a:p>
            <a:r>
              <a:rPr lang="en-US" sz="2400" dirty="0"/>
              <a:t>Adeel Bhutta and Mitch Wand</a:t>
            </a:r>
          </a:p>
          <a:p>
            <a:pPr>
              <a:lnSpc>
                <a:spcPct val="100000"/>
              </a:lnSpc>
            </a:pPr>
            <a:r>
              <a:rPr lang="en-US" sz="2400" dirty="0"/>
              <a:t>Khoury College of Computer Sciences</a:t>
            </a:r>
          </a:p>
          <a:p>
            <a:endParaRPr lang="en-US" dirty="0"/>
          </a:p>
        </p:txBody>
      </p:sp>
      <p:sp>
        <p:nvSpPr>
          <p:cNvPr id="4" name="Slide Number Placeholder 3">
            <a:extLst>
              <a:ext uri="{FF2B5EF4-FFF2-40B4-BE49-F238E27FC236}">
                <a16:creationId xmlns:a16="http://schemas.microsoft.com/office/drawing/2014/main" id="{CECC5E2E-7170-455B-A37A-DBAC705CE98E}"/>
              </a:ext>
            </a:extLst>
          </p:cNvPr>
          <p:cNvSpPr>
            <a:spLocks noGrp="1"/>
          </p:cNvSpPr>
          <p:nvPr>
            <p:ph type="sldNum" sz="quarter" idx="12"/>
          </p:nvPr>
        </p:nvSpPr>
        <p:spPr/>
        <p:txBody>
          <a:bodyPr/>
          <a:lstStyle/>
          <a:p>
            <a:fld id="{20F37917-FD3A-4669-9018-DA04BCDD3D75}" type="slidenum">
              <a:rPr lang="en-US" smtClean="0"/>
              <a:pPr/>
              <a:t>1</a:t>
            </a:fld>
            <a:endParaRPr lang="en-US"/>
          </a:p>
        </p:txBody>
      </p:sp>
      <p:sp>
        <p:nvSpPr>
          <p:cNvPr id="3" name="Rectangle 2">
            <a:extLst>
              <a:ext uri="{FF2B5EF4-FFF2-40B4-BE49-F238E27FC236}">
                <a16:creationId xmlns:a16="http://schemas.microsoft.com/office/drawing/2014/main" id="{3B7BC06A-54D1-4D10-B536-9DF33B2C3997}"/>
              </a:ext>
            </a:extLst>
          </p:cNvPr>
          <p:cNvSpPr/>
          <p:nvPr/>
        </p:nvSpPr>
        <p:spPr>
          <a:xfrm>
            <a:off x="539260" y="5710019"/>
            <a:ext cx="6096000" cy="369332"/>
          </a:xfrm>
          <a:prstGeom prst="rect">
            <a:avLst/>
          </a:prstGeom>
        </p:spPr>
        <p:txBody>
          <a:bodyPr>
            <a:spAutoFit/>
          </a:bodyPr>
          <a:lstStyle/>
          <a:p>
            <a:r>
              <a:rPr lang="en-US" dirty="0">
                <a:solidFill>
                  <a:srgbClr val="5C5962"/>
                </a:solidFill>
              </a:rPr>
              <a:t>© 2026 Released under the </a:t>
            </a:r>
            <a:r>
              <a:rPr lang="en-US" dirty="0">
                <a:solidFill>
                  <a:srgbClr val="D41B2C"/>
                </a:solidFill>
                <a:hlinkClick r:id="rId3"/>
              </a:rPr>
              <a:t>CC BY-SA</a:t>
            </a:r>
            <a:r>
              <a:rPr lang="en-US" dirty="0">
                <a:solidFill>
                  <a:srgbClr val="5C5962"/>
                </a:solidFill>
              </a:rPr>
              <a:t> license</a:t>
            </a:r>
            <a:endParaRPr lang="en-US" dirty="0"/>
          </a:p>
        </p:txBody>
      </p:sp>
      <p:sp>
        <p:nvSpPr>
          <p:cNvPr id="5" name="TextBox 4">
            <a:extLst>
              <a:ext uri="{FF2B5EF4-FFF2-40B4-BE49-F238E27FC236}">
                <a16:creationId xmlns:a16="http://schemas.microsoft.com/office/drawing/2014/main" id="{E2CC67B2-D054-4205-15E3-D9ECBB15CFBA}"/>
              </a:ext>
            </a:extLst>
          </p:cNvPr>
          <p:cNvSpPr txBox="1"/>
          <p:nvPr/>
        </p:nvSpPr>
        <p:spPr>
          <a:xfrm>
            <a:off x="-3002692" y="4003589"/>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Tree>
    <p:extLst>
      <p:ext uri="{BB962C8B-B14F-4D97-AF65-F5344CB8AC3E}">
        <p14:creationId xmlns:p14="http://schemas.microsoft.com/office/powerpoint/2010/main" val="3025610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071E1-9BF5-4EDE-D145-D8C6EB149495}"/>
              </a:ext>
            </a:extLst>
          </p:cNvPr>
          <p:cNvSpPr>
            <a:spLocks noGrp="1"/>
          </p:cNvSpPr>
          <p:nvPr>
            <p:ph type="title"/>
          </p:nvPr>
        </p:nvSpPr>
        <p:spPr/>
        <p:txBody>
          <a:bodyPr/>
          <a:lstStyle/>
          <a:p>
            <a:r>
              <a:rPr lang="en-US" dirty="0"/>
              <a:t>Learning Goals for this Lesson</a:t>
            </a:r>
          </a:p>
        </p:txBody>
      </p:sp>
      <p:sp>
        <p:nvSpPr>
          <p:cNvPr id="3" name="Content Placeholder 2">
            <a:extLst>
              <a:ext uri="{FF2B5EF4-FFF2-40B4-BE49-F238E27FC236}">
                <a16:creationId xmlns:a16="http://schemas.microsoft.com/office/drawing/2014/main" id="{336CA7E9-7931-8287-2782-8D75B63B3AE8}"/>
              </a:ext>
            </a:extLst>
          </p:cNvPr>
          <p:cNvSpPr>
            <a:spLocks noGrp="1"/>
          </p:cNvSpPr>
          <p:nvPr>
            <p:ph idx="1"/>
          </p:nvPr>
        </p:nvSpPr>
        <p:spPr>
          <a:xfrm>
            <a:off x="838199" y="1500160"/>
            <a:ext cx="9411929" cy="5043144"/>
          </a:xfrm>
        </p:spPr>
        <p:txBody>
          <a:bodyPr>
            <a:normAutofit/>
          </a:bodyPr>
          <a:lstStyle/>
          <a:p>
            <a:pPr marL="0" indent="0">
              <a:buNone/>
            </a:pPr>
            <a:r>
              <a:rPr lang="en-US" dirty="0"/>
              <a:t>At the end of this lesson, you should be able to</a:t>
            </a:r>
          </a:p>
          <a:p>
            <a:pPr lvl="1"/>
            <a:r>
              <a:rPr lang="en-US" dirty="0"/>
              <a:t>Explain the role of “client” and “server” in the context of web application programming</a:t>
            </a:r>
          </a:p>
          <a:p>
            <a:pPr lvl="1"/>
            <a:r>
              <a:rPr lang="en-US" dirty="0"/>
              <a:t>Describe the role of network protocols like http and </a:t>
            </a:r>
            <a:r>
              <a:rPr lang="en-US" dirty="0" err="1"/>
              <a:t>websockets</a:t>
            </a:r>
            <a:r>
              <a:rPr lang="en-US" dirty="0"/>
              <a:t> in a distributed system. </a:t>
            </a:r>
          </a:p>
          <a:p>
            <a:pPr lvl="1"/>
            <a:r>
              <a:rPr lang="en-US" dirty="0"/>
              <a:t>Describe the fundamental differences between the three layers of the controller, service, and repository layers in a C-S-R architecture</a:t>
            </a:r>
          </a:p>
          <a:p>
            <a:pPr lvl="1"/>
            <a:r>
              <a:rPr lang="en-US" dirty="0"/>
              <a:t>Use async and await to handle long-running procedures in a persistent repository </a:t>
            </a:r>
          </a:p>
          <a:p>
            <a:pPr marL="0" indent="0">
              <a:buNone/>
            </a:pPr>
            <a:endParaRPr lang="en-US" dirty="0"/>
          </a:p>
        </p:txBody>
      </p:sp>
      <p:sp>
        <p:nvSpPr>
          <p:cNvPr id="4" name="Slide Number Placeholder 3">
            <a:extLst>
              <a:ext uri="{FF2B5EF4-FFF2-40B4-BE49-F238E27FC236}">
                <a16:creationId xmlns:a16="http://schemas.microsoft.com/office/drawing/2014/main" id="{EE327C26-A73C-6F42-43E3-CAC86B590860}"/>
              </a:ext>
            </a:extLst>
          </p:cNvPr>
          <p:cNvSpPr>
            <a:spLocks noGrp="1"/>
          </p:cNvSpPr>
          <p:nvPr>
            <p:ph type="sldNum" sz="quarter" idx="12"/>
          </p:nvPr>
        </p:nvSpPr>
        <p:spPr/>
        <p:txBody>
          <a:bodyPr/>
          <a:lstStyle/>
          <a:p>
            <a:fld id="{20F37917-FD3A-4669-9018-DA04BCDD3D75}" type="slidenum">
              <a:rPr lang="en-US" smtClean="0"/>
              <a:t>2</a:t>
            </a:fld>
            <a:endParaRPr lang="en-US"/>
          </a:p>
        </p:txBody>
      </p:sp>
    </p:spTree>
    <p:extLst>
      <p:ext uri="{BB962C8B-B14F-4D97-AF65-F5344CB8AC3E}">
        <p14:creationId xmlns:p14="http://schemas.microsoft.com/office/powerpoint/2010/main" val="32411576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43C9A-BDE2-BE06-E0F0-A157BADB1048}"/>
              </a:ext>
            </a:extLst>
          </p:cNvPr>
          <p:cNvSpPr>
            <a:spLocks noGrp="1"/>
          </p:cNvSpPr>
          <p:nvPr>
            <p:ph type="title"/>
          </p:nvPr>
        </p:nvSpPr>
        <p:spPr/>
        <p:txBody>
          <a:bodyPr/>
          <a:lstStyle/>
          <a:p>
            <a:r>
              <a:rPr lang="en-US" dirty="0"/>
              <a:t>Web Applications are Distributed Systems</a:t>
            </a:r>
          </a:p>
        </p:txBody>
      </p:sp>
      <p:sp>
        <p:nvSpPr>
          <p:cNvPr id="3" name="Content Placeholder 2">
            <a:extLst>
              <a:ext uri="{FF2B5EF4-FFF2-40B4-BE49-F238E27FC236}">
                <a16:creationId xmlns:a16="http://schemas.microsoft.com/office/drawing/2014/main" id="{F3BD8E62-A014-68CF-C746-BE8B7DF0207F}"/>
              </a:ext>
            </a:extLst>
          </p:cNvPr>
          <p:cNvSpPr>
            <a:spLocks noGrp="1"/>
          </p:cNvSpPr>
          <p:nvPr>
            <p:ph idx="1"/>
          </p:nvPr>
        </p:nvSpPr>
        <p:spPr>
          <a:xfrm>
            <a:off x="838200" y="1500160"/>
            <a:ext cx="10777538" cy="5029228"/>
          </a:xfrm>
        </p:spPr>
        <p:txBody>
          <a:bodyPr>
            <a:normAutofit/>
          </a:bodyPr>
          <a:lstStyle/>
          <a:p>
            <a:r>
              <a:rPr lang="en-US" dirty="0"/>
              <a:t>Distributed systems are applications that perform computation across different computers</a:t>
            </a:r>
          </a:p>
          <a:p>
            <a:r>
              <a:rPr lang="en-US" dirty="0"/>
              <a:t>Web applications are distributed systems </a:t>
            </a:r>
            <a:r>
              <a:rPr lang="en-US" i="1" dirty="0"/>
              <a:t>because</a:t>
            </a:r>
            <a:endParaRPr lang="en-US" dirty="0"/>
          </a:p>
          <a:p>
            <a:pPr marL="971550" lvl="1" indent="-514350">
              <a:buFont typeface="+mj-lt"/>
              <a:buAutoNum type="arabicPeriod"/>
            </a:pPr>
            <a:r>
              <a:rPr lang="en-US" dirty="0"/>
              <a:t>Users are literally in different places: you don’t live in a data center</a:t>
            </a:r>
          </a:p>
          <a:p>
            <a:pPr marL="971550" lvl="1" indent="-514350">
              <a:buFont typeface="+mj-lt"/>
              <a:buAutoNum type="arabicPeriod"/>
            </a:pPr>
            <a:r>
              <a:rPr lang="en-US" dirty="0"/>
              <a:t>Netflix won’t fit entirely on one computer</a:t>
            </a:r>
          </a:p>
          <a:p>
            <a:r>
              <a:rPr lang="en-US" dirty="0"/>
              <a:t>Distributed systems are hard!</a:t>
            </a:r>
          </a:p>
          <a:p>
            <a:pPr lvl="1"/>
            <a:r>
              <a:rPr lang="en-US" dirty="0"/>
              <a:t>Adopting well-understood patterns makes the task easier</a:t>
            </a:r>
          </a:p>
          <a:p>
            <a:pPr lvl="1"/>
            <a:r>
              <a:rPr lang="en-US" dirty="0"/>
              <a:t>We’ll talk about one kind of pattern in this lecture</a:t>
            </a:r>
          </a:p>
          <a:p>
            <a:pPr lvl="1"/>
            <a:r>
              <a:rPr lang="en-US" dirty="0"/>
              <a:t>If you’re Google, Netflix, or Amazon, the simple designs in this lecture won’t serve your purposes</a:t>
            </a:r>
          </a:p>
          <a:p>
            <a:pPr marL="0" indent="0">
              <a:buNone/>
            </a:pPr>
            <a:endParaRPr lang="en-US" dirty="0"/>
          </a:p>
        </p:txBody>
      </p:sp>
      <p:sp>
        <p:nvSpPr>
          <p:cNvPr id="4" name="Slide Number Placeholder 3">
            <a:extLst>
              <a:ext uri="{FF2B5EF4-FFF2-40B4-BE49-F238E27FC236}">
                <a16:creationId xmlns:a16="http://schemas.microsoft.com/office/drawing/2014/main" id="{1C3FC912-8604-99C7-EB4C-F840D8444E65}"/>
              </a:ext>
            </a:extLst>
          </p:cNvPr>
          <p:cNvSpPr>
            <a:spLocks noGrp="1"/>
          </p:cNvSpPr>
          <p:nvPr>
            <p:ph type="sldNum" sz="quarter" idx="12"/>
          </p:nvPr>
        </p:nvSpPr>
        <p:spPr/>
        <p:txBody>
          <a:bodyPr/>
          <a:lstStyle/>
          <a:p>
            <a:fld id="{20F37917-FD3A-4669-9018-DA04BCDD3D75}" type="slidenum">
              <a:rPr lang="en-US" smtClean="0"/>
              <a:t>3</a:t>
            </a:fld>
            <a:endParaRPr lang="en-US"/>
          </a:p>
        </p:txBody>
      </p:sp>
    </p:spTree>
    <p:extLst>
      <p:ext uri="{BB962C8B-B14F-4D97-AF65-F5344CB8AC3E}">
        <p14:creationId xmlns:p14="http://schemas.microsoft.com/office/powerpoint/2010/main" val="1748786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368AE-9E25-A094-A414-36655EE015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C5FF9F-7F8C-2BF8-B49C-3C8C3AF64251}"/>
              </a:ext>
            </a:extLst>
          </p:cNvPr>
          <p:cNvSpPr>
            <a:spLocks noGrp="1"/>
          </p:cNvSpPr>
          <p:nvPr>
            <p:ph type="title"/>
          </p:nvPr>
        </p:nvSpPr>
        <p:spPr/>
        <p:txBody>
          <a:bodyPr/>
          <a:lstStyle/>
          <a:p>
            <a:r>
              <a:rPr lang="en-US" dirty="0"/>
              <a:t>The simplest distributed system has a server and one or more clients</a:t>
            </a:r>
          </a:p>
        </p:txBody>
      </p:sp>
      <p:sp>
        <p:nvSpPr>
          <p:cNvPr id="4" name="Slide Number Placeholder 3">
            <a:extLst>
              <a:ext uri="{FF2B5EF4-FFF2-40B4-BE49-F238E27FC236}">
                <a16:creationId xmlns:a16="http://schemas.microsoft.com/office/drawing/2014/main" id="{05F0F271-9C5F-3A6D-F2D3-061AB243ABDE}"/>
              </a:ext>
            </a:extLst>
          </p:cNvPr>
          <p:cNvSpPr>
            <a:spLocks noGrp="1"/>
          </p:cNvSpPr>
          <p:nvPr>
            <p:ph type="sldNum" sz="quarter" idx="12"/>
          </p:nvPr>
        </p:nvSpPr>
        <p:spPr/>
        <p:txBody>
          <a:bodyPr/>
          <a:lstStyle/>
          <a:p>
            <a:fld id="{20F37917-FD3A-4669-9018-DA04BCDD3D75}" type="slidenum">
              <a:rPr lang="en-US" smtClean="0"/>
              <a:t>4</a:t>
            </a:fld>
            <a:endParaRPr lang="en-US"/>
          </a:p>
        </p:txBody>
      </p:sp>
      <p:sp>
        <p:nvSpPr>
          <p:cNvPr id="8" name="Left-Right Arrow 7">
            <a:extLst>
              <a:ext uri="{FF2B5EF4-FFF2-40B4-BE49-F238E27FC236}">
                <a16:creationId xmlns:a16="http://schemas.microsoft.com/office/drawing/2014/main" id="{2DB86F12-8B35-989B-A4FF-B9612F8C51B6}"/>
              </a:ext>
            </a:extLst>
          </p:cNvPr>
          <p:cNvSpPr/>
          <p:nvPr/>
        </p:nvSpPr>
        <p:spPr>
          <a:xfrm>
            <a:off x="3800447" y="3757461"/>
            <a:ext cx="4591106" cy="793376"/>
          </a:xfrm>
          <a:prstGeom prst="leftRightArrow">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internet</a:t>
            </a:r>
          </a:p>
        </p:txBody>
      </p:sp>
      <p:sp>
        <p:nvSpPr>
          <p:cNvPr id="10" name="Rectangle 9">
            <a:extLst>
              <a:ext uri="{FF2B5EF4-FFF2-40B4-BE49-F238E27FC236}">
                <a16:creationId xmlns:a16="http://schemas.microsoft.com/office/drawing/2014/main" id="{E3CE7779-48DE-D4FD-B4D3-D0CA0BF6410C}"/>
              </a:ext>
            </a:extLst>
          </p:cNvPr>
          <p:cNvSpPr/>
          <p:nvPr/>
        </p:nvSpPr>
        <p:spPr>
          <a:xfrm>
            <a:off x="9766570" y="2327225"/>
            <a:ext cx="1587230" cy="3653849"/>
          </a:xfrm>
          <a:prstGeom prst="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CLIENT</a:t>
            </a:r>
          </a:p>
          <a:p>
            <a:pPr algn="ctr"/>
            <a:r>
              <a:rPr lang="en-US" dirty="0">
                <a:solidFill>
                  <a:schemeClr val="tx1"/>
                </a:solidFill>
              </a:rPr>
              <a:t>(a web browser running in a consumer operating system on a consumer device)</a:t>
            </a:r>
          </a:p>
        </p:txBody>
      </p:sp>
      <p:sp>
        <p:nvSpPr>
          <p:cNvPr id="11" name="Rectangle 10">
            <a:extLst>
              <a:ext uri="{FF2B5EF4-FFF2-40B4-BE49-F238E27FC236}">
                <a16:creationId xmlns:a16="http://schemas.microsoft.com/office/drawing/2014/main" id="{B22A21C5-9F1F-F460-E5CE-ECAA3346FC28}"/>
              </a:ext>
            </a:extLst>
          </p:cNvPr>
          <p:cNvSpPr/>
          <p:nvPr/>
        </p:nvSpPr>
        <p:spPr>
          <a:xfrm>
            <a:off x="838201" y="2327225"/>
            <a:ext cx="1399162" cy="3653849"/>
          </a:xfrm>
          <a:prstGeom prst="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SERVER</a:t>
            </a:r>
          </a:p>
          <a:p>
            <a:pPr algn="ctr"/>
            <a:r>
              <a:rPr lang="en-US" dirty="0">
                <a:solidFill>
                  <a:schemeClr val="tx1"/>
                </a:solidFill>
              </a:rPr>
              <a:t>(a program running on a computer in a data center somewhere)</a:t>
            </a:r>
          </a:p>
        </p:txBody>
      </p:sp>
    </p:spTree>
    <p:extLst>
      <p:ext uri="{BB962C8B-B14F-4D97-AF65-F5344CB8AC3E}">
        <p14:creationId xmlns:p14="http://schemas.microsoft.com/office/powerpoint/2010/main" val="1578602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690CD-40A1-C281-EC26-FEAE95A438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E09B69-242C-A53C-3EAE-D8A94720E1E4}"/>
              </a:ext>
            </a:extLst>
          </p:cNvPr>
          <p:cNvSpPr>
            <a:spLocks noGrp="1"/>
          </p:cNvSpPr>
          <p:nvPr>
            <p:ph type="title"/>
          </p:nvPr>
        </p:nvSpPr>
        <p:spPr/>
        <p:txBody>
          <a:bodyPr/>
          <a:lstStyle/>
          <a:p>
            <a:r>
              <a:rPr lang="en-US" dirty="0"/>
              <a:t>The server and the client communicate using an agreed-upon protocol</a:t>
            </a:r>
          </a:p>
        </p:txBody>
      </p:sp>
      <p:sp>
        <p:nvSpPr>
          <p:cNvPr id="4" name="Slide Number Placeholder 3">
            <a:extLst>
              <a:ext uri="{FF2B5EF4-FFF2-40B4-BE49-F238E27FC236}">
                <a16:creationId xmlns:a16="http://schemas.microsoft.com/office/drawing/2014/main" id="{C56B76BB-AAC5-D5AE-20DA-C9D3A1995C67}"/>
              </a:ext>
            </a:extLst>
          </p:cNvPr>
          <p:cNvSpPr>
            <a:spLocks noGrp="1"/>
          </p:cNvSpPr>
          <p:nvPr>
            <p:ph type="sldNum" sz="quarter" idx="12"/>
          </p:nvPr>
        </p:nvSpPr>
        <p:spPr/>
        <p:txBody>
          <a:bodyPr/>
          <a:lstStyle/>
          <a:p>
            <a:fld id="{20F37917-FD3A-4669-9018-DA04BCDD3D75}" type="slidenum">
              <a:rPr lang="en-US" smtClean="0"/>
              <a:t>5</a:t>
            </a:fld>
            <a:endParaRPr lang="en-US"/>
          </a:p>
        </p:txBody>
      </p:sp>
      <p:sp>
        <p:nvSpPr>
          <p:cNvPr id="8" name="Left-Right Arrow 7">
            <a:extLst>
              <a:ext uri="{FF2B5EF4-FFF2-40B4-BE49-F238E27FC236}">
                <a16:creationId xmlns:a16="http://schemas.microsoft.com/office/drawing/2014/main" id="{2B819AC3-1222-EA70-B254-ABCDA5C6A677}"/>
              </a:ext>
            </a:extLst>
          </p:cNvPr>
          <p:cNvSpPr/>
          <p:nvPr/>
        </p:nvSpPr>
        <p:spPr>
          <a:xfrm>
            <a:off x="3800447" y="3757461"/>
            <a:ext cx="4591106" cy="793376"/>
          </a:xfrm>
          <a:prstGeom prst="leftRightArrow">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internet</a:t>
            </a:r>
          </a:p>
        </p:txBody>
      </p:sp>
      <p:sp>
        <p:nvSpPr>
          <p:cNvPr id="10" name="Rectangle 9">
            <a:extLst>
              <a:ext uri="{FF2B5EF4-FFF2-40B4-BE49-F238E27FC236}">
                <a16:creationId xmlns:a16="http://schemas.microsoft.com/office/drawing/2014/main" id="{04067727-0577-1664-3BA1-E92F39081F4B}"/>
              </a:ext>
            </a:extLst>
          </p:cNvPr>
          <p:cNvSpPr/>
          <p:nvPr/>
        </p:nvSpPr>
        <p:spPr>
          <a:xfrm>
            <a:off x="9766570" y="2327225"/>
            <a:ext cx="1587230" cy="3653849"/>
          </a:xfrm>
          <a:prstGeom prst="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CLIENT</a:t>
            </a:r>
          </a:p>
          <a:p>
            <a:pPr algn="ctr"/>
            <a:r>
              <a:rPr lang="en-US" dirty="0">
                <a:solidFill>
                  <a:schemeClr val="tx1"/>
                </a:solidFill>
              </a:rPr>
              <a:t>(a web browser running in a consumer operating system on a consumer device)</a:t>
            </a:r>
          </a:p>
        </p:txBody>
      </p:sp>
      <p:sp>
        <p:nvSpPr>
          <p:cNvPr id="11" name="Rectangle 10">
            <a:extLst>
              <a:ext uri="{FF2B5EF4-FFF2-40B4-BE49-F238E27FC236}">
                <a16:creationId xmlns:a16="http://schemas.microsoft.com/office/drawing/2014/main" id="{B06B8BF6-DA3D-8697-E608-6B0F8213B9C5}"/>
              </a:ext>
            </a:extLst>
          </p:cNvPr>
          <p:cNvSpPr/>
          <p:nvPr/>
        </p:nvSpPr>
        <p:spPr>
          <a:xfrm>
            <a:off x="838201" y="2327225"/>
            <a:ext cx="1399162" cy="3653849"/>
          </a:xfrm>
          <a:prstGeom prst="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SERVER</a:t>
            </a:r>
          </a:p>
          <a:p>
            <a:pPr algn="ctr"/>
            <a:r>
              <a:rPr lang="en-US" dirty="0">
                <a:solidFill>
                  <a:schemeClr val="tx1"/>
                </a:solidFill>
              </a:rPr>
              <a:t>(a program running on a computer in a data center somewhere)</a:t>
            </a:r>
          </a:p>
        </p:txBody>
      </p:sp>
      <p:sp>
        <p:nvSpPr>
          <p:cNvPr id="3" name="TextBox 2">
            <a:extLst>
              <a:ext uri="{FF2B5EF4-FFF2-40B4-BE49-F238E27FC236}">
                <a16:creationId xmlns:a16="http://schemas.microsoft.com/office/drawing/2014/main" id="{8BC4288F-CDE8-B17E-F4F9-E0CE51A639D6}"/>
              </a:ext>
            </a:extLst>
          </p:cNvPr>
          <p:cNvSpPr txBox="1"/>
          <p:nvPr/>
        </p:nvSpPr>
        <p:spPr>
          <a:xfrm>
            <a:off x="2532393" y="4920916"/>
            <a:ext cx="2098016" cy="15196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r>
              <a:rPr lang="en-US" dirty="0">
                <a:solidFill>
                  <a:schemeClr val="tx1"/>
                </a:solidFill>
              </a:rPr>
              <a:t>In this lecture we're going to work over here.   We'll talk about clients in a couple of weeks</a:t>
            </a:r>
          </a:p>
        </p:txBody>
      </p:sp>
    </p:spTree>
    <p:extLst>
      <p:ext uri="{BB962C8B-B14F-4D97-AF65-F5344CB8AC3E}">
        <p14:creationId xmlns:p14="http://schemas.microsoft.com/office/powerpoint/2010/main" val="769772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BEF62-77DB-E35D-AFD8-519C385F4DB5}"/>
              </a:ext>
            </a:extLst>
          </p:cNvPr>
          <p:cNvSpPr>
            <a:spLocks noGrp="1"/>
          </p:cNvSpPr>
          <p:nvPr>
            <p:ph type="title"/>
          </p:nvPr>
        </p:nvSpPr>
        <p:spPr/>
        <p:txBody>
          <a:bodyPr/>
          <a:lstStyle/>
          <a:p>
            <a:r>
              <a:rPr lang="en-US" dirty="0"/>
              <a:t>Examples of protocols</a:t>
            </a:r>
          </a:p>
        </p:txBody>
      </p:sp>
      <p:sp>
        <p:nvSpPr>
          <p:cNvPr id="3" name="Content Placeholder 2">
            <a:extLst>
              <a:ext uri="{FF2B5EF4-FFF2-40B4-BE49-F238E27FC236}">
                <a16:creationId xmlns:a16="http://schemas.microsoft.com/office/drawing/2014/main" id="{8614C4F5-0956-F30B-7FD0-F33D3F08F0B3}"/>
              </a:ext>
            </a:extLst>
          </p:cNvPr>
          <p:cNvSpPr>
            <a:spLocks noGrp="1"/>
          </p:cNvSpPr>
          <p:nvPr>
            <p:ph idx="1"/>
          </p:nvPr>
        </p:nvSpPr>
        <p:spPr/>
        <p:txBody>
          <a:bodyPr>
            <a:normAutofit/>
          </a:bodyPr>
          <a:lstStyle/>
          <a:p>
            <a:r>
              <a:rPr lang="en-US" dirty="0"/>
              <a:t>Checking guests off a guest list</a:t>
            </a:r>
          </a:p>
          <a:p>
            <a:r>
              <a:rPr lang="en-US" dirty="0"/>
              <a:t>Morse code</a:t>
            </a:r>
          </a:p>
          <a:p>
            <a:r>
              <a:rPr lang="en-US" dirty="0"/>
              <a:t>Procedure calls </a:t>
            </a:r>
          </a:p>
          <a:p>
            <a:pPr lvl="1"/>
            <a:r>
              <a:rPr lang="en-US" dirty="0"/>
              <a:t>how are arguments passed to procedures?</a:t>
            </a:r>
          </a:p>
          <a:p>
            <a:pPr lvl="1"/>
            <a:r>
              <a:rPr lang="en-US" dirty="0"/>
              <a:t>how are results passed back to the caller?</a:t>
            </a:r>
          </a:p>
          <a:p>
            <a:pPr lvl="1"/>
            <a:endParaRPr lang="en-US" dirty="0"/>
          </a:p>
          <a:p>
            <a:r>
              <a:rPr lang="en-US" dirty="0"/>
              <a:t>The system designer gets to choose the protocol, and then builds the programs to match</a:t>
            </a:r>
          </a:p>
        </p:txBody>
      </p:sp>
      <p:sp>
        <p:nvSpPr>
          <p:cNvPr id="4" name="Slide Number Placeholder 3">
            <a:extLst>
              <a:ext uri="{FF2B5EF4-FFF2-40B4-BE49-F238E27FC236}">
                <a16:creationId xmlns:a16="http://schemas.microsoft.com/office/drawing/2014/main" id="{63295C81-7068-1F0A-AE08-A5A40516049B}"/>
              </a:ext>
            </a:extLst>
          </p:cNvPr>
          <p:cNvSpPr>
            <a:spLocks noGrp="1"/>
          </p:cNvSpPr>
          <p:nvPr>
            <p:ph type="sldNum" sz="quarter" idx="12"/>
          </p:nvPr>
        </p:nvSpPr>
        <p:spPr/>
        <p:txBody>
          <a:bodyPr/>
          <a:lstStyle/>
          <a:p>
            <a:fld id="{20F37917-FD3A-4669-9018-DA04BCDD3D75}" type="slidenum">
              <a:rPr lang="en-US" smtClean="0"/>
              <a:t>6</a:t>
            </a:fld>
            <a:endParaRPr lang="en-US"/>
          </a:p>
        </p:txBody>
      </p:sp>
    </p:spTree>
    <p:extLst>
      <p:ext uri="{BB962C8B-B14F-4D97-AF65-F5344CB8AC3E}">
        <p14:creationId xmlns:p14="http://schemas.microsoft.com/office/powerpoint/2010/main" val="3161123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BBACA-EEB0-1547-25B5-6DAAB9E355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D7457F-E32F-DC19-2230-8103C36A50F1}"/>
              </a:ext>
            </a:extLst>
          </p:cNvPr>
          <p:cNvSpPr>
            <a:spLocks noGrp="1"/>
          </p:cNvSpPr>
          <p:nvPr>
            <p:ph type="title"/>
          </p:nvPr>
        </p:nvSpPr>
        <p:spPr/>
        <p:txBody>
          <a:bodyPr/>
          <a:lstStyle/>
          <a:p>
            <a:r>
              <a:rPr lang="en-US" dirty="0" err="1"/>
              <a:t>WebSockets</a:t>
            </a:r>
            <a:r>
              <a:rPr lang="en-US" dirty="0"/>
              <a:t> is a useful protocol for event-driven applications</a:t>
            </a:r>
          </a:p>
        </p:txBody>
      </p:sp>
      <p:sp>
        <p:nvSpPr>
          <p:cNvPr id="4" name="Slide Number Placeholder 3">
            <a:extLst>
              <a:ext uri="{FF2B5EF4-FFF2-40B4-BE49-F238E27FC236}">
                <a16:creationId xmlns:a16="http://schemas.microsoft.com/office/drawing/2014/main" id="{6DAD2591-5140-2C9C-AF91-663EFED0F175}"/>
              </a:ext>
            </a:extLst>
          </p:cNvPr>
          <p:cNvSpPr>
            <a:spLocks noGrp="1"/>
          </p:cNvSpPr>
          <p:nvPr>
            <p:ph type="sldNum" sz="quarter" idx="12"/>
          </p:nvPr>
        </p:nvSpPr>
        <p:spPr/>
        <p:txBody>
          <a:bodyPr/>
          <a:lstStyle/>
          <a:p>
            <a:fld id="{20F37917-FD3A-4669-9018-DA04BCDD3D75}" type="slidenum">
              <a:rPr lang="en-US" smtClean="0"/>
              <a:t>7</a:t>
            </a:fld>
            <a:endParaRPr lang="en-US"/>
          </a:p>
        </p:txBody>
      </p:sp>
      <p:sp>
        <p:nvSpPr>
          <p:cNvPr id="11" name="Content Placeholder 10">
            <a:extLst>
              <a:ext uri="{FF2B5EF4-FFF2-40B4-BE49-F238E27FC236}">
                <a16:creationId xmlns:a16="http://schemas.microsoft.com/office/drawing/2014/main" id="{105D3DDD-C38E-69D9-06E6-EB9F13028903}"/>
              </a:ext>
            </a:extLst>
          </p:cNvPr>
          <p:cNvSpPr>
            <a:spLocks noGrp="1"/>
          </p:cNvSpPr>
          <p:nvPr>
            <p:ph idx="1"/>
          </p:nvPr>
        </p:nvSpPr>
        <p:spPr>
          <a:xfrm>
            <a:off x="838199" y="1500159"/>
            <a:ext cx="5055825" cy="4955231"/>
          </a:xfrm>
        </p:spPr>
        <p:txBody>
          <a:bodyPr>
            <a:normAutofit/>
          </a:bodyPr>
          <a:lstStyle/>
          <a:p>
            <a:r>
              <a:rPr lang="en-US" dirty="0"/>
              <a:t>A server can communicate with many clients</a:t>
            </a:r>
          </a:p>
          <a:p>
            <a:r>
              <a:rPr lang="en-US" dirty="0"/>
              <a:t>A chat message is an “event”</a:t>
            </a:r>
            <a:br>
              <a:rPr lang="en-US" dirty="0"/>
            </a:br>
            <a:r>
              <a:rPr lang="en-US" dirty="0"/>
              <a:t>that the server wants everyone to know about.</a:t>
            </a:r>
          </a:p>
          <a:p>
            <a:r>
              <a:rPr lang="en-US" dirty="0"/>
              <a:t>The web server is a </a:t>
            </a:r>
            <a:r>
              <a:rPr lang="en-US" i="1" dirty="0"/>
              <a:t>centralized</a:t>
            </a:r>
            <a:r>
              <a:rPr lang="en-US" dirty="0"/>
              <a:t> point that allows distributed clients to talk to each other.</a:t>
            </a:r>
          </a:p>
          <a:p>
            <a:pPr lvl="1"/>
            <a:r>
              <a:rPr lang="en-US" dirty="0"/>
              <a:t>Centralization is a cheat code for making distributed systems manageable</a:t>
            </a:r>
          </a:p>
        </p:txBody>
      </p:sp>
      <p:pic>
        <p:nvPicPr>
          <p:cNvPr id="3" name="Picture 2" descr="A diagram of a server&#10;&#10;Description automatically generated">
            <a:extLst>
              <a:ext uri="{FF2B5EF4-FFF2-40B4-BE49-F238E27FC236}">
                <a16:creationId xmlns:a16="http://schemas.microsoft.com/office/drawing/2014/main" id="{B49123BB-1D8E-1261-4230-3AFCF9BEFB48}"/>
              </a:ext>
            </a:extLst>
          </p:cNvPr>
          <p:cNvPicPr>
            <a:picLocks noChangeAspect="1"/>
          </p:cNvPicPr>
          <p:nvPr/>
        </p:nvPicPr>
        <p:blipFill rotWithShape="1">
          <a:blip r:embed="rId3">
            <a:extLst>
              <a:ext uri="{28A0092B-C50C-407E-A947-70E740481C1C}">
                <a14:useLocalDpi xmlns:a14="http://schemas.microsoft.com/office/drawing/2010/main" val="0"/>
              </a:ext>
            </a:extLst>
          </a:blip>
          <a:srcRect t="18888" b="18997"/>
          <a:stretch/>
        </p:blipFill>
        <p:spPr>
          <a:xfrm>
            <a:off x="6026726" y="1835972"/>
            <a:ext cx="6165274" cy="3938972"/>
          </a:xfrm>
          <a:prstGeom prst="rect">
            <a:avLst/>
          </a:prstGeom>
        </p:spPr>
      </p:pic>
    </p:spTree>
    <p:extLst>
      <p:ext uri="{BB962C8B-B14F-4D97-AF65-F5344CB8AC3E}">
        <p14:creationId xmlns:p14="http://schemas.microsoft.com/office/powerpoint/2010/main" val="3044211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F1BA4-BB9E-B75B-990B-E74C3D3A31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874C76-430B-09BC-05D0-A2E6E81E9D5E}"/>
              </a:ext>
            </a:extLst>
          </p:cNvPr>
          <p:cNvSpPr>
            <a:spLocks noGrp="1"/>
          </p:cNvSpPr>
          <p:nvPr>
            <p:ph type="title"/>
          </p:nvPr>
        </p:nvSpPr>
        <p:spPr/>
        <p:txBody>
          <a:bodyPr>
            <a:normAutofit/>
          </a:bodyPr>
          <a:lstStyle/>
          <a:p>
            <a:r>
              <a:rPr lang="en-US" dirty="0"/>
              <a:t>HTTP is a useful protocol for "function-call"-like patterns</a:t>
            </a:r>
          </a:p>
        </p:txBody>
      </p:sp>
      <p:sp>
        <p:nvSpPr>
          <p:cNvPr id="5" name="Content Placeholder 4">
            <a:extLst>
              <a:ext uri="{FF2B5EF4-FFF2-40B4-BE49-F238E27FC236}">
                <a16:creationId xmlns:a16="http://schemas.microsoft.com/office/drawing/2014/main" id="{98D0167C-B866-B8CA-5E34-B5939CADA67B}"/>
              </a:ext>
            </a:extLst>
          </p:cNvPr>
          <p:cNvSpPr>
            <a:spLocks noGrp="1"/>
          </p:cNvSpPr>
          <p:nvPr>
            <p:ph idx="1"/>
          </p:nvPr>
        </p:nvSpPr>
        <p:spPr>
          <a:xfrm>
            <a:off x="838199" y="1500160"/>
            <a:ext cx="9427029" cy="4351338"/>
          </a:xfrm>
        </p:spPr>
        <p:txBody>
          <a:bodyPr/>
          <a:lstStyle/>
          <a:p>
            <a:pPr marL="0" indent="0">
              <a:buNone/>
            </a:pPr>
            <a:r>
              <a:rPr lang="en-US" dirty="0"/>
              <a:t>HTTP gathers messages in pairs: client sends, server responds</a:t>
            </a:r>
          </a:p>
        </p:txBody>
      </p:sp>
      <p:sp>
        <p:nvSpPr>
          <p:cNvPr id="4" name="Slide Number Placeholder 3">
            <a:extLst>
              <a:ext uri="{FF2B5EF4-FFF2-40B4-BE49-F238E27FC236}">
                <a16:creationId xmlns:a16="http://schemas.microsoft.com/office/drawing/2014/main" id="{2B695414-755E-D345-9CFE-464807093E19}"/>
              </a:ext>
            </a:extLst>
          </p:cNvPr>
          <p:cNvSpPr>
            <a:spLocks noGrp="1"/>
          </p:cNvSpPr>
          <p:nvPr>
            <p:ph type="sldNum" sz="quarter" idx="12"/>
          </p:nvPr>
        </p:nvSpPr>
        <p:spPr/>
        <p:txBody>
          <a:bodyPr/>
          <a:lstStyle/>
          <a:p>
            <a:fld id="{20F37917-FD3A-4669-9018-DA04BCDD3D75}" type="slidenum">
              <a:rPr lang="en-US" smtClean="0"/>
              <a:t>8</a:t>
            </a:fld>
            <a:endParaRPr lang="en-US"/>
          </a:p>
        </p:txBody>
      </p:sp>
      <p:sp>
        <p:nvSpPr>
          <p:cNvPr id="7" name="Rectangle 6">
            <a:extLst>
              <a:ext uri="{FF2B5EF4-FFF2-40B4-BE49-F238E27FC236}">
                <a16:creationId xmlns:a16="http://schemas.microsoft.com/office/drawing/2014/main" id="{5A9E9F51-17FD-1E7D-25AF-A808943B8826}"/>
              </a:ext>
            </a:extLst>
          </p:cNvPr>
          <p:cNvSpPr/>
          <p:nvPr/>
        </p:nvSpPr>
        <p:spPr>
          <a:xfrm>
            <a:off x="9766570" y="2327225"/>
            <a:ext cx="1587230" cy="3653849"/>
          </a:xfrm>
          <a:prstGeom prst="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CLIENT</a:t>
            </a:r>
          </a:p>
          <a:p>
            <a:pPr algn="ctr"/>
            <a:r>
              <a:rPr lang="en-US" dirty="0">
                <a:solidFill>
                  <a:schemeClr val="tx1"/>
                </a:solidFill>
              </a:rPr>
              <a:t>(a web browser running in a consumer operating system on a consumer device)</a:t>
            </a:r>
          </a:p>
        </p:txBody>
      </p:sp>
      <p:sp>
        <p:nvSpPr>
          <p:cNvPr id="6" name="TextBox 5">
            <a:extLst>
              <a:ext uri="{FF2B5EF4-FFF2-40B4-BE49-F238E27FC236}">
                <a16:creationId xmlns:a16="http://schemas.microsoft.com/office/drawing/2014/main" id="{64817F8A-9025-7EA5-85D6-6A6E16B92CEA}"/>
              </a:ext>
            </a:extLst>
          </p:cNvPr>
          <p:cNvSpPr txBox="1"/>
          <p:nvPr/>
        </p:nvSpPr>
        <p:spPr>
          <a:xfrm>
            <a:off x="11644009" y="6079787"/>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
        <p:nvSpPr>
          <p:cNvPr id="9" name="Rectangle 8">
            <a:extLst>
              <a:ext uri="{FF2B5EF4-FFF2-40B4-BE49-F238E27FC236}">
                <a16:creationId xmlns:a16="http://schemas.microsoft.com/office/drawing/2014/main" id="{9CE789BA-2F85-1F0F-4397-42188BA65EE6}"/>
              </a:ext>
            </a:extLst>
          </p:cNvPr>
          <p:cNvSpPr/>
          <p:nvPr/>
        </p:nvSpPr>
        <p:spPr>
          <a:xfrm>
            <a:off x="838201" y="2327225"/>
            <a:ext cx="1399162" cy="3653849"/>
          </a:xfrm>
          <a:prstGeom prst="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SERVER</a:t>
            </a:r>
          </a:p>
          <a:p>
            <a:pPr algn="ctr"/>
            <a:r>
              <a:rPr lang="en-US" dirty="0">
                <a:solidFill>
                  <a:schemeClr val="tx1"/>
                </a:solidFill>
              </a:rPr>
              <a:t>(a program running on a computer in a data center somewhere)</a:t>
            </a:r>
          </a:p>
        </p:txBody>
      </p:sp>
      <p:sp>
        <p:nvSpPr>
          <p:cNvPr id="8" name="TextBox 7">
            <a:extLst>
              <a:ext uri="{FF2B5EF4-FFF2-40B4-BE49-F238E27FC236}">
                <a16:creationId xmlns:a16="http://schemas.microsoft.com/office/drawing/2014/main" id="{96906C32-DDD5-7C70-8FDC-786EF422DF5B}"/>
              </a:ext>
            </a:extLst>
          </p:cNvPr>
          <p:cNvSpPr txBox="1"/>
          <p:nvPr/>
        </p:nvSpPr>
        <p:spPr>
          <a:xfrm>
            <a:off x="5603132" y="2140085"/>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cxnSp>
        <p:nvCxnSpPr>
          <p:cNvPr id="13" name="Straight Arrow Connector 12">
            <a:extLst>
              <a:ext uri="{FF2B5EF4-FFF2-40B4-BE49-F238E27FC236}">
                <a16:creationId xmlns:a16="http://schemas.microsoft.com/office/drawing/2014/main" id="{BEEF27CF-1E0A-21B7-9D7F-6A2FC119747F}"/>
              </a:ext>
            </a:extLst>
          </p:cNvPr>
          <p:cNvCxnSpPr/>
          <p:nvPr/>
        </p:nvCxnSpPr>
        <p:spPr>
          <a:xfrm flipH="1">
            <a:off x="2354094" y="2655651"/>
            <a:ext cx="7324927"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F0D8D164-55A5-8701-58D9-32A76ABE2153}"/>
              </a:ext>
            </a:extLst>
          </p:cNvPr>
          <p:cNvSpPr txBox="1"/>
          <p:nvPr/>
        </p:nvSpPr>
        <p:spPr>
          <a:xfrm>
            <a:off x="2541351" y="2188723"/>
            <a:ext cx="6921231"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lnSpc>
                <a:spcPct val="150000"/>
              </a:lnSpc>
            </a:pPr>
            <a:r>
              <a:rPr lang="en-US" dirty="0">
                <a:solidFill>
                  <a:schemeClr val="tx1"/>
                </a:solidFill>
              </a:rPr>
              <a:t>GET </a:t>
            </a:r>
            <a:r>
              <a:rPr lang="en-US" dirty="0">
                <a:solidFill>
                  <a:schemeClr val="accent1"/>
                </a:solidFill>
                <a:latin typeface="Andale Mono" panose="020B0509000000000004" pitchFamily="49" charset="0"/>
              </a:rPr>
              <a:t>/</a:t>
            </a:r>
          </a:p>
          <a:p>
            <a:pPr algn="l">
              <a:lnSpc>
                <a:spcPct val="150000"/>
              </a:lnSpc>
            </a:pPr>
            <a:r>
              <a:rPr lang="en-US" dirty="0">
                <a:solidFill>
                  <a:schemeClr val="tx1"/>
                </a:solidFill>
              </a:rPr>
              <a:t>ok here you go (status 200, payload </a:t>
            </a:r>
            <a:r>
              <a:rPr lang="en-US" sz="1000" dirty="0">
                <a:solidFill>
                  <a:schemeClr val="tx1"/>
                </a:solidFill>
                <a:latin typeface="Andale Mono" panose="020B0509000000000004" pitchFamily="49" charset="0"/>
              </a:rPr>
              <a:t>&lt;!doctype html&gt;&lt;html lang=“</a:t>
            </a:r>
            <a:r>
              <a:rPr lang="en-US" sz="1000" dirty="0" err="1">
                <a:solidFill>
                  <a:schemeClr val="tx1"/>
                </a:solidFill>
                <a:latin typeface="Andale Mono" panose="020B0509000000000004" pitchFamily="49" charset="0"/>
              </a:rPr>
              <a:t>en</a:t>
            </a:r>
            <a:r>
              <a:rPr lang="en-US" dirty="0">
                <a:solidFill>
                  <a:schemeClr val="tx1"/>
                </a:solidFill>
              </a:rPr>
              <a:t>…)</a:t>
            </a:r>
          </a:p>
        </p:txBody>
      </p:sp>
      <p:cxnSp>
        <p:nvCxnSpPr>
          <p:cNvPr id="19" name="Straight Arrow Connector 18">
            <a:extLst>
              <a:ext uri="{FF2B5EF4-FFF2-40B4-BE49-F238E27FC236}">
                <a16:creationId xmlns:a16="http://schemas.microsoft.com/office/drawing/2014/main" id="{1BE04011-7D5E-2394-4DC8-02AED7A0DFA0}"/>
              </a:ext>
            </a:extLst>
          </p:cNvPr>
          <p:cNvCxnSpPr/>
          <p:nvPr/>
        </p:nvCxnSpPr>
        <p:spPr>
          <a:xfrm flipH="1">
            <a:off x="2354094" y="2749683"/>
            <a:ext cx="7324927" cy="0"/>
          </a:xfrm>
          <a:prstGeom prst="straightConnector1">
            <a:avLst/>
          </a:prstGeom>
          <a:ln w="127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E185C49E-1AD2-1E2D-200F-57EAD16706AE}"/>
              </a:ext>
            </a:extLst>
          </p:cNvPr>
          <p:cNvCxnSpPr/>
          <p:nvPr/>
        </p:nvCxnSpPr>
        <p:spPr>
          <a:xfrm flipH="1">
            <a:off x="2354094" y="3993694"/>
            <a:ext cx="7324927"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DC07E776-9994-ED3A-862B-363DB22560C2}"/>
              </a:ext>
            </a:extLst>
          </p:cNvPr>
          <p:cNvSpPr txBox="1"/>
          <p:nvPr/>
        </p:nvSpPr>
        <p:spPr>
          <a:xfrm>
            <a:off x="2541351" y="3526766"/>
            <a:ext cx="6921231"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lnSpc>
                <a:spcPct val="150000"/>
              </a:lnSpc>
            </a:pPr>
            <a:r>
              <a:rPr lang="en-US" dirty="0">
                <a:solidFill>
                  <a:schemeClr val="tx1"/>
                </a:solidFill>
              </a:rPr>
              <a:t>GET </a:t>
            </a:r>
            <a:r>
              <a:rPr lang="en-US" dirty="0">
                <a:solidFill>
                  <a:schemeClr val="accent1"/>
                </a:solidFill>
                <a:latin typeface="Andale Mono" panose="020B0509000000000004" pitchFamily="49" charset="0"/>
              </a:rPr>
              <a:t>/</a:t>
            </a:r>
            <a:r>
              <a:rPr lang="en-US" dirty="0" err="1">
                <a:solidFill>
                  <a:schemeClr val="accent1"/>
                </a:solidFill>
                <a:latin typeface="Andale Mono" panose="020B0509000000000004" pitchFamily="49" charset="0"/>
              </a:rPr>
              <a:t>favicon.svg</a:t>
            </a:r>
            <a:endParaRPr lang="en-US" dirty="0">
              <a:solidFill>
                <a:schemeClr val="accent1"/>
              </a:solidFill>
              <a:latin typeface="Andale Mono" panose="020B0509000000000004" pitchFamily="49" charset="0"/>
            </a:endParaRPr>
          </a:p>
          <a:p>
            <a:pPr algn="l">
              <a:lnSpc>
                <a:spcPct val="150000"/>
              </a:lnSpc>
            </a:pPr>
            <a:r>
              <a:rPr lang="en-US" dirty="0">
                <a:solidFill>
                  <a:schemeClr val="tx1"/>
                </a:solidFill>
              </a:rPr>
              <a:t>ok here you go (status 200, payload </a:t>
            </a:r>
            <a:r>
              <a:rPr lang="en-US" sz="1000" dirty="0">
                <a:solidFill>
                  <a:schemeClr val="tx1"/>
                </a:solidFill>
                <a:latin typeface="Andale Mono" panose="020B0509000000000004" pitchFamily="49" charset="0"/>
              </a:rPr>
              <a:t>&lt;</a:t>
            </a:r>
            <a:r>
              <a:rPr lang="en-US" sz="1000" dirty="0" err="1">
                <a:solidFill>
                  <a:schemeClr val="tx1"/>
                </a:solidFill>
                <a:latin typeface="Andale Mono" panose="020B0509000000000004" pitchFamily="49" charset="0"/>
              </a:rPr>
              <a:t>svg</a:t>
            </a:r>
            <a:r>
              <a:rPr lang="en-US" sz="1000" dirty="0">
                <a:solidFill>
                  <a:schemeClr val="tx1"/>
                </a:solidFill>
                <a:latin typeface="Andale Mono" panose="020B0509000000000004" pitchFamily="49" charset="0"/>
              </a:rPr>
              <a:t> width="450" height="450" </a:t>
            </a:r>
            <a:r>
              <a:rPr lang="en-US" sz="1000" dirty="0" err="1">
                <a:solidFill>
                  <a:schemeClr val="tx1"/>
                </a:solidFill>
                <a:latin typeface="Andale Mono" panose="020B0509000000000004" pitchFamily="49" charset="0"/>
              </a:rPr>
              <a:t>viewBox</a:t>
            </a:r>
            <a:r>
              <a:rPr lang="en-US" sz="1000" dirty="0">
                <a:solidFill>
                  <a:schemeClr val="tx1"/>
                </a:solidFill>
                <a:latin typeface="Andale Mono" panose="020B0509000000000004" pitchFamily="49" charset="0"/>
              </a:rPr>
              <a:t>="</a:t>
            </a:r>
            <a:r>
              <a:rPr lang="en-US" dirty="0">
                <a:solidFill>
                  <a:schemeClr val="tx1"/>
                </a:solidFill>
              </a:rPr>
              <a:t>…)</a:t>
            </a:r>
          </a:p>
        </p:txBody>
      </p:sp>
      <p:cxnSp>
        <p:nvCxnSpPr>
          <p:cNvPr id="22" name="Straight Arrow Connector 21">
            <a:extLst>
              <a:ext uri="{FF2B5EF4-FFF2-40B4-BE49-F238E27FC236}">
                <a16:creationId xmlns:a16="http://schemas.microsoft.com/office/drawing/2014/main" id="{DF139C42-A17D-4B23-44BE-A454A7660D39}"/>
              </a:ext>
            </a:extLst>
          </p:cNvPr>
          <p:cNvCxnSpPr/>
          <p:nvPr/>
        </p:nvCxnSpPr>
        <p:spPr>
          <a:xfrm flipH="1">
            <a:off x="2354094" y="4087726"/>
            <a:ext cx="7324927" cy="0"/>
          </a:xfrm>
          <a:prstGeom prst="straightConnector1">
            <a:avLst/>
          </a:prstGeom>
          <a:ln w="127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3F0A81D7-2335-0535-9F18-717EEC99BDF3}"/>
              </a:ext>
            </a:extLst>
          </p:cNvPr>
          <p:cNvCxnSpPr/>
          <p:nvPr/>
        </p:nvCxnSpPr>
        <p:spPr>
          <a:xfrm flipH="1">
            <a:off x="2354094" y="5408236"/>
            <a:ext cx="7324927"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2ABEEEBF-D66D-72DB-FF0D-781BF64B0EA2}"/>
              </a:ext>
            </a:extLst>
          </p:cNvPr>
          <p:cNvSpPr txBox="1"/>
          <p:nvPr/>
        </p:nvSpPr>
        <p:spPr>
          <a:xfrm>
            <a:off x="2541351" y="4941308"/>
            <a:ext cx="6921231"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lnSpc>
                <a:spcPct val="150000"/>
              </a:lnSpc>
            </a:pPr>
            <a:r>
              <a:rPr lang="en-US" dirty="0">
                <a:solidFill>
                  <a:schemeClr val="tx1"/>
                </a:solidFill>
              </a:rPr>
              <a:t>POST </a:t>
            </a:r>
            <a:r>
              <a:rPr lang="en-US" dirty="0">
                <a:solidFill>
                  <a:schemeClr val="accent1"/>
                </a:solidFill>
                <a:latin typeface="Andale Mono" panose="020B0509000000000004" pitchFamily="49" charset="0"/>
              </a:rPr>
              <a:t>/</a:t>
            </a:r>
            <a:r>
              <a:rPr lang="en-US" dirty="0" err="1">
                <a:solidFill>
                  <a:schemeClr val="accent1"/>
                </a:solidFill>
                <a:latin typeface="Andale Mono" panose="020B0509000000000004" pitchFamily="49" charset="0"/>
              </a:rPr>
              <a:t>api</a:t>
            </a:r>
            <a:r>
              <a:rPr lang="en-US" dirty="0">
                <a:solidFill>
                  <a:schemeClr val="accent1"/>
                </a:solidFill>
                <a:latin typeface="Andale Mono" panose="020B0509000000000004" pitchFamily="49" charset="0"/>
              </a:rPr>
              <a:t>/user/login</a:t>
            </a:r>
            <a:r>
              <a:rPr lang="en-US" dirty="0">
                <a:solidFill>
                  <a:schemeClr val="tx1"/>
                </a:solidFill>
              </a:rPr>
              <a:t>, payload </a:t>
            </a:r>
            <a:r>
              <a:rPr lang="en-US" sz="1000" dirty="0">
                <a:solidFill>
                  <a:schemeClr val="tx1"/>
                </a:solidFill>
                <a:latin typeface="Andale Mono" panose="020B0509000000000004" pitchFamily="49" charset="0"/>
              </a:rPr>
              <a:t>{"username":"user1","password":”password"}</a:t>
            </a:r>
            <a:endParaRPr lang="en-US" dirty="0">
              <a:solidFill>
                <a:schemeClr val="tx1"/>
              </a:solidFill>
            </a:endParaRPr>
          </a:p>
          <a:p>
            <a:pPr algn="l">
              <a:lnSpc>
                <a:spcPct val="150000"/>
              </a:lnSpc>
            </a:pPr>
            <a:r>
              <a:rPr lang="en-US" dirty="0">
                <a:solidFill>
                  <a:schemeClr val="tx1"/>
                </a:solidFill>
              </a:rPr>
              <a:t>ok here you go (status 200, payload </a:t>
            </a:r>
            <a:r>
              <a:rPr lang="en-US" sz="1000" dirty="0">
                <a:solidFill>
                  <a:schemeClr val="tx1"/>
                </a:solidFill>
                <a:latin typeface="Andale Mono" panose="020B0509000000000004" pitchFamily="49" charset="0"/>
              </a:rPr>
              <a:t>{"</a:t>
            </a:r>
            <a:r>
              <a:rPr lang="en-US" sz="1000" dirty="0" err="1">
                <a:solidFill>
                  <a:schemeClr val="tx1"/>
                </a:solidFill>
                <a:latin typeface="Andale Mono" panose="020B0509000000000004" pitchFamily="49" charset="0"/>
              </a:rPr>
              <a:t>error":"Invalid</a:t>
            </a:r>
            <a:r>
              <a:rPr lang="en-US" sz="1000" dirty="0">
                <a:solidFill>
                  <a:schemeClr val="tx1"/>
                </a:solidFill>
                <a:latin typeface="Andale Mono" panose="020B0509000000000004" pitchFamily="49" charset="0"/>
              </a:rPr>
              <a:t> username or password"}</a:t>
            </a:r>
            <a:r>
              <a:rPr lang="en-US" dirty="0">
                <a:solidFill>
                  <a:schemeClr val="tx1"/>
                </a:solidFill>
              </a:rPr>
              <a:t>)</a:t>
            </a:r>
          </a:p>
        </p:txBody>
      </p:sp>
      <p:cxnSp>
        <p:nvCxnSpPr>
          <p:cNvPr id="25" name="Straight Arrow Connector 24">
            <a:extLst>
              <a:ext uri="{FF2B5EF4-FFF2-40B4-BE49-F238E27FC236}">
                <a16:creationId xmlns:a16="http://schemas.microsoft.com/office/drawing/2014/main" id="{D13B475E-CA58-AB37-F39C-D79D60D2B3E4}"/>
              </a:ext>
            </a:extLst>
          </p:cNvPr>
          <p:cNvCxnSpPr/>
          <p:nvPr/>
        </p:nvCxnSpPr>
        <p:spPr>
          <a:xfrm flipH="1">
            <a:off x="2354094" y="5502268"/>
            <a:ext cx="7324927" cy="0"/>
          </a:xfrm>
          <a:prstGeom prst="straightConnector1">
            <a:avLst/>
          </a:prstGeom>
          <a:ln w="127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0326E961-CDB8-58F5-F0E0-9175ADA52A21}"/>
              </a:ext>
            </a:extLst>
          </p:cNvPr>
          <p:cNvSpPr txBox="1"/>
          <p:nvPr/>
        </p:nvSpPr>
        <p:spPr>
          <a:xfrm>
            <a:off x="12170229" y="2046514"/>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Tree>
    <p:extLst>
      <p:ext uri="{BB962C8B-B14F-4D97-AF65-F5344CB8AC3E}">
        <p14:creationId xmlns:p14="http://schemas.microsoft.com/office/powerpoint/2010/main" val="2195196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C4128-BD37-7387-9CA9-5578FFE2E2A9}"/>
            </a:ext>
          </a:extLst>
        </p:cNvPr>
        <p:cNvGrpSpPr/>
        <p:nvPr/>
      </p:nvGrpSpPr>
      <p:grpSpPr>
        <a:xfrm>
          <a:off x="0" y="0"/>
          <a:ext cx="0" cy="0"/>
          <a:chOff x="0" y="0"/>
          <a:chExt cx="0" cy="0"/>
        </a:xfrm>
      </p:grpSpPr>
      <p:pic>
        <p:nvPicPr>
          <p:cNvPr id="10" name="Content Placeholder 7" descr="A diagram of a connection&#10;&#10;Description automatically generated">
            <a:extLst>
              <a:ext uri="{FF2B5EF4-FFF2-40B4-BE49-F238E27FC236}">
                <a16:creationId xmlns:a16="http://schemas.microsoft.com/office/drawing/2014/main" id="{6AF0FFC0-DF11-0B81-A537-F8344D9F7C50}"/>
              </a:ext>
            </a:extLst>
          </p:cNvPr>
          <p:cNvPicPr>
            <a:picLocks noChangeAspect="1"/>
          </p:cNvPicPr>
          <p:nvPr/>
        </p:nvPicPr>
        <p:blipFill rotWithShape="1">
          <a:blip r:embed="rId3">
            <a:extLst>
              <a:ext uri="{28A0092B-C50C-407E-A947-70E740481C1C}">
                <a14:useLocalDpi xmlns:a14="http://schemas.microsoft.com/office/drawing/2010/main" val="0"/>
              </a:ext>
            </a:extLst>
          </a:blip>
          <a:srcRect t="17738" b="18120"/>
          <a:stretch/>
        </p:blipFill>
        <p:spPr>
          <a:xfrm>
            <a:off x="6096000" y="2415589"/>
            <a:ext cx="5832592" cy="3847996"/>
          </a:xfrm>
          <a:prstGeom prst="rect">
            <a:avLst/>
          </a:prstGeom>
        </p:spPr>
      </p:pic>
      <p:sp>
        <p:nvSpPr>
          <p:cNvPr id="2" name="Title 1">
            <a:extLst>
              <a:ext uri="{FF2B5EF4-FFF2-40B4-BE49-F238E27FC236}">
                <a16:creationId xmlns:a16="http://schemas.microsoft.com/office/drawing/2014/main" id="{04ED29E7-FA78-AC12-A0FD-5D11FD465ED0}"/>
              </a:ext>
            </a:extLst>
          </p:cNvPr>
          <p:cNvSpPr>
            <a:spLocks noGrp="1"/>
          </p:cNvSpPr>
          <p:nvPr>
            <p:ph type="title"/>
          </p:nvPr>
        </p:nvSpPr>
        <p:spPr/>
        <p:txBody>
          <a:bodyPr>
            <a:normAutofit/>
          </a:bodyPr>
          <a:lstStyle/>
          <a:p>
            <a:r>
              <a:rPr lang="en-US" dirty="0"/>
              <a:t>HTTP is a protocol useful for remote procedure calls, like REST.</a:t>
            </a:r>
          </a:p>
        </p:txBody>
      </p:sp>
      <p:sp>
        <p:nvSpPr>
          <p:cNvPr id="5" name="Content Placeholder 4">
            <a:extLst>
              <a:ext uri="{FF2B5EF4-FFF2-40B4-BE49-F238E27FC236}">
                <a16:creationId xmlns:a16="http://schemas.microsoft.com/office/drawing/2014/main" id="{7D6B298E-C0FC-F32F-6134-C4AA1F7B4CA0}"/>
              </a:ext>
            </a:extLst>
          </p:cNvPr>
          <p:cNvSpPr>
            <a:spLocks noGrp="1"/>
          </p:cNvSpPr>
          <p:nvPr>
            <p:ph idx="1"/>
          </p:nvPr>
        </p:nvSpPr>
        <p:spPr>
          <a:xfrm>
            <a:off x="838199" y="1500159"/>
            <a:ext cx="5441415" cy="5339585"/>
          </a:xfrm>
        </p:spPr>
        <p:txBody>
          <a:bodyPr>
            <a:normAutofit/>
          </a:bodyPr>
          <a:lstStyle/>
          <a:p>
            <a:pPr marL="0" indent="0">
              <a:buNone/>
            </a:pPr>
            <a:r>
              <a:rPr lang="en-US" dirty="0"/>
              <a:t>HTTP supports common design patterns:</a:t>
            </a:r>
          </a:p>
          <a:p>
            <a:r>
              <a:rPr lang="en-US" i="1" dirty="0"/>
              <a:t>Remote Procedure Call </a:t>
            </a:r>
            <a:r>
              <a:rPr lang="en-US" dirty="0"/>
              <a:t>(RPC):</a:t>
            </a:r>
            <a:br>
              <a:rPr lang="en-US" dirty="0"/>
            </a:br>
            <a:r>
              <a:rPr lang="en-US" dirty="0"/>
              <a:t>one computer is calling a function</a:t>
            </a:r>
            <a:br>
              <a:rPr lang="en-US" dirty="0"/>
            </a:br>
            <a:r>
              <a:rPr lang="en-US" dirty="0"/>
              <a:t>on another computer</a:t>
            </a:r>
          </a:p>
          <a:p>
            <a:r>
              <a:rPr lang="en-US" i="1" dirty="0" err="1"/>
              <a:t>REpresentational</a:t>
            </a:r>
            <a:r>
              <a:rPr lang="en-US" i="1" dirty="0"/>
              <a:t> State Transfer </a:t>
            </a:r>
            <a:r>
              <a:rPr lang="en-US" dirty="0"/>
              <a:t>(REST): an RPC where server doesn’t maintain a session or remember specific clients.</a:t>
            </a:r>
          </a:p>
          <a:p>
            <a:r>
              <a:rPr lang="en-US" dirty="0"/>
              <a:t>Most of our web apps will use a REST-style design.</a:t>
            </a:r>
          </a:p>
        </p:txBody>
      </p:sp>
      <p:sp>
        <p:nvSpPr>
          <p:cNvPr id="4" name="Slide Number Placeholder 3">
            <a:extLst>
              <a:ext uri="{FF2B5EF4-FFF2-40B4-BE49-F238E27FC236}">
                <a16:creationId xmlns:a16="http://schemas.microsoft.com/office/drawing/2014/main" id="{1C7838A4-C113-6012-BA2E-E7AD6A59B92A}"/>
              </a:ext>
            </a:extLst>
          </p:cNvPr>
          <p:cNvSpPr>
            <a:spLocks noGrp="1"/>
          </p:cNvSpPr>
          <p:nvPr>
            <p:ph type="sldNum" sz="quarter" idx="12"/>
          </p:nvPr>
        </p:nvSpPr>
        <p:spPr/>
        <p:txBody>
          <a:bodyPr/>
          <a:lstStyle/>
          <a:p>
            <a:fld id="{20F37917-FD3A-4669-9018-DA04BCDD3D75}" type="slidenum">
              <a:rPr lang="en-US" smtClean="0"/>
              <a:t>9</a:t>
            </a:fld>
            <a:endParaRPr lang="en-US"/>
          </a:p>
        </p:txBody>
      </p:sp>
      <p:sp>
        <p:nvSpPr>
          <p:cNvPr id="8" name="TextBox 7">
            <a:extLst>
              <a:ext uri="{FF2B5EF4-FFF2-40B4-BE49-F238E27FC236}">
                <a16:creationId xmlns:a16="http://schemas.microsoft.com/office/drawing/2014/main" id="{4D6E596F-24E6-D073-6A27-162DD6F03B35}"/>
              </a:ext>
            </a:extLst>
          </p:cNvPr>
          <p:cNvSpPr txBox="1"/>
          <p:nvPr/>
        </p:nvSpPr>
        <p:spPr>
          <a:xfrm>
            <a:off x="5603132" y="2140085"/>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
        <p:nvSpPr>
          <p:cNvPr id="3" name="TextBox 2">
            <a:extLst>
              <a:ext uri="{FF2B5EF4-FFF2-40B4-BE49-F238E27FC236}">
                <a16:creationId xmlns:a16="http://schemas.microsoft.com/office/drawing/2014/main" id="{42EEE034-8311-2D43-4D0D-3F4347AC32E8}"/>
              </a:ext>
            </a:extLst>
          </p:cNvPr>
          <p:cNvSpPr txBox="1"/>
          <p:nvPr/>
        </p:nvSpPr>
        <p:spPr>
          <a:xfrm>
            <a:off x="12170229" y="2046514"/>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Tree>
    <p:extLst>
      <p:ext uri="{BB962C8B-B14F-4D97-AF65-F5344CB8AC3E}">
        <p14:creationId xmlns:p14="http://schemas.microsoft.com/office/powerpoint/2010/main" val="1670456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BB5741D-4570-60C0-0F65-A09F78EB1A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FE9756-5DC5-3276-CE49-37738EF2B88F}"/>
              </a:ext>
            </a:extLst>
          </p:cNvPr>
          <p:cNvSpPr>
            <a:spLocks noGrp="1"/>
          </p:cNvSpPr>
          <p:nvPr>
            <p:ph type="title"/>
          </p:nvPr>
        </p:nvSpPr>
        <p:spPr/>
        <p:txBody>
          <a:bodyPr/>
          <a:lstStyle/>
          <a:p>
            <a:r>
              <a:rPr lang="en-US" dirty="0"/>
              <a:t>HTTP Requests in Express</a:t>
            </a:r>
          </a:p>
        </p:txBody>
      </p:sp>
      <p:sp>
        <p:nvSpPr>
          <p:cNvPr id="4" name="Slide Number Placeholder 3">
            <a:extLst>
              <a:ext uri="{FF2B5EF4-FFF2-40B4-BE49-F238E27FC236}">
                <a16:creationId xmlns:a16="http://schemas.microsoft.com/office/drawing/2014/main" id="{5F794DB3-7E1A-78D6-5D77-347A13B07BBF}"/>
              </a:ext>
            </a:extLst>
          </p:cNvPr>
          <p:cNvSpPr>
            <a:spLocks noGrp="1"/>
          </p:cNvSpPr>
          <p:nvPr>
            <p:ph type="sldNum" sz="quarter" idx="12"/>
          </p:nvPr>
        </p:nvSpPr>
        <p:spPr/>
        <p:txBody>
          <a:bodyPr/>
          <a:lstStyle/>
          <a:p>
            <a:fld id="{20F37917-FD3A-4669-9018-DA04BCDD3D75}" type="slidenum">
              <a:rPr lang="en-US" smtClean="0"/>
              <a:t>10</a:t>
            </a:fld>
            <a:endParaRPr lang="en-US" dirty="0"/>
          </a:p>
        </p:txBody>
      </p:sp>
      <p:sp>
        <p:nvSpPr>
          <p:cNvPr id="6" name="TextBox 5">
            <a:extLst>
              <a:ext uri="{FF2B5EF4-FFF2-40B4-BE49-F238E27FC236}">
                <a16:creationId xmlns:a16="http://schemas.microsoft.com/office/drawing/2014/main" id="{6B84A6D6-9FA4-E449-1BCA-FEEC7B9B56A6}"/>
              </a:ext>
            </a:extLst>
          </p:cNvPr>
          <p:cNvSpPr txBox="1"/>
          <p:nvPr/>
        </p:nvSpPr>
        <p:spPr>
          <a:xfrm>
            <a:off x="11644009" y="3465704"/>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
        <p:nvSpPr>
          <p:cNvPr id="9" name="Rectangle 8">
            <a:extLst>
              <a:ext uri="{FF2B5EF4-FFF2-40B4-BE49-F238E27FC236}">
                <a16:creationId xmlns:a16="http://schemas.microsoft.com/office/drawing/2014/main" id="{FFBCA564-3ADC-3103-C229-4A5A993DEA48}"/>
              </a:ext>
            </a:extLst>
          </p:cNvPr>
          <p:cNvSpPr/>
          <p:nvPr/>
        </p:nvSpPr>
        <p:spPr>
          <a:xfrm>
            <a:off x="838201" y="2327225"/>
            <a:ext cx="1399162" cy="3653849"/>
          </a:xfrm>
          <a:prstGeom prst="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SERVER</a:t>
            </a:r>
          </a:p>
          <a:p>
            <a:pPr algn="ctr"/>
            <a:r>
              <a:rPr lang="en-US" dirty="0">
                <a:solidFill>
                  <a:schemeClr val="tx1"/>
                </a:solidFill>
              </a:rPr>
              <a:t>(a program running on a computer in a data center somewhere)</a:t>
            </a:r>
          </a:p>
        </p:txBody>
      </p:sp>
      <p:sp>
        <p:nvSpPr>
          <p:cNvPr id="11" name="Content Placeholder 10">
            <a:extLst>
              <a:ext uri="{FF2B5EF4-FFF2-40B4-BE49-F238E27FC236}">
                <a16:creationId xmlns:a16="http://schemas.microsoft.com/office/drawing/2014/main" id="{A0CF475F-C2B2-3B70-8921-AA80292EF3D0}"/>
              </a:ext>
            </a:extLst>
          </p:cNvPr>
          <p:cNvSpPr>
            <a:spLocks noGrp="1"/>
          </p:cNvSpPr>
          <p:nvPr>
            <p:ph idx="1"/>
          </p:nvPr>
        </p:nvSpPr>
        <p:spPr>
          <a:xfrm>
            <a:off x="838199" y="1500160"/>
            <a:ext cx="10037323" cy="748882"/>
          </a:xfrm>
        </p:spPr>
        <p:txBody>
          <a:bodyPr/>
          <a:lstStyle/>
          <a:p>
            <a:pPr marL="0" indent="0">
              <a:buNone/>
            </a:pPr>
            <a:r>
              <a:rPr lang="en-US" dirty="0"/>
              <a:t>How implementing an HTTP response looks for an Express server</a:t>
            </a:r>
          </a:p>
        </p:txBody>
      </p:sp>
      <p:cxnSp>
        <p:nvCxnSpPr>
          <p:cNvPr id="23" name="Straight Arrow Connector 22">
            <a:extLst>
              <a:ext uri="{FF2B5EF4-FFF2-40B4-BE49-F238E27FC236}">
                <a16:creationId xmlns:a16="http://schemas.microsoft.com/office/drawing/2014/main" id="{921189EA-BAC4-D2FA-2DB4-DD3AB179510C}"/>
              </a:ext>
            </a:extLst>
          </p:cNvPr>
          <p:cNvCxnSpPr/>
          <p:nvPr/>
        </p:nvCxnSpPr>
        <p:spPr>
          <a:xfrm flipH="1">
            <a:off x="2354094" y="2794153"/>
            <a:ext cx="7324927"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F4724BB2-560C-0893-55B9-48B962BECC41}"/>
              </a:ext>
            </a:extLst>
          </p:cNvPr>
          <p:cNvSpPr txBox="1"/>
          <p:nvPr/>
        </p:nvSpPr>
        <p:spPr>
          <a:xfrm>
            <a:off x="2541351" y="2327225"/>
            <a:ext cx="6921231"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lnSpc>
                <a:spcPct val="150000"/>
              </a:lnSpc>
            </a:pPr>
            <a:r>
              <a:rPr lang="en-US" dirty="0">
                <a:solidFill>
                  <a:schemeClr val="tx1"/>
                </a:solidFill>
              </a:rPr>
              <a:t>POST </a:t>
            </a:r>
            <a:r>
              <a:rPr lang="en-US" dirty="0">
                <a:solidFill>
                  <a:schemeClr val="accent1"/>
                </a:solidFill>
                <a:latin typeface="Andale Mono" panose="020B0509000000000004" pitchFamily="49" charset="0"/>
              </a:rPr>
              <a:t>/</a:t>
            </a:r>
            <a:r>
              <a:rPr lang="en-US" dirty="0" err="1">
                <a:solidFill>
                  <a:schemeClr val="accent1"/>
                </a:solidFill>
                <a:latin typeface="Andale Mono" panose="020B0509000000000004" pitchFamily="49" charset="0"/>
              </a:rPr>
              <a:t>api</a:t>
            </a:r>
            <a:r>
              <a:rPr lang="en-US" dirty="0">
                <a:solidFill>
                  <a:schemeClr val="accent1"/>
                </a:solidFill>
                <a:latin typeface="Andale Mono" panose="020B0509000000000004" pitchFamily="49" charset="0"/>
              </a:rPr>
              <a:t>/user/login</a:t>
            </a:r>
            <a:r>
              <a:rPr lang="en-US" dirty="0">
                <a:solidFill>
                  <a:schemeClr val="tx1"/>
                </a:solidFill>
              </a:rPr>
              <a:t>, payload </a:t>
            </a:r>
            <a:r>
              <a:rPr lang="en-US" sz="1000" dirty="0">
                <a:solidFill>
                  <a:schemeClr val="tx1"/>
                </a:solidFill>
                <a:latin typeface="Andale Mono" panose="020B0509000000000004" pitchFamily="49" charset="0"/>
              </a:rPr>
              <a:t>{"username":"user1","password":”password"}</a:t>
            </a:r>
            <a:endParaRPr lang="en-US" dirty="0">
              <a:solidFill>
                <a:schemeClr val="tx1"/>
              </a:solidFill>
            </a:endParaRPr>
          </a:p>
          <a:p>
            <a:pPr algn="l">
              <a:lnSpc>
                <a:spcPct val="150000"/>
              </a:lnSpc>
            </a:pPr>
            <a:r>
              <a:rPr lang="en-US" dirty="0">
                <a:solidFill>
                  <a:schemeClr val="tx1"/>
                </a:solidFill>
              </a:rPr>
              <a:t>ok here you go (status 200, payload </a:t>
            </a:r>
            <a:r>
              <a:rPr lang="en-US" sz="1000" dirty="0">
                <a:solidFill>
                  <a:schemeClr val="tx1"/>
                </a:solidFill>
                <a:latin typeface="Andale Mono" panose="020B0509000000000004" pitchFamily="49" charset="0"/>
              </a:rPr>
              <a:t>{"</a:t>
            </a:r>
            <a:r>
              <a:rPr lang="en-US" sz="1000" dirty="0" err="1">
                <a:solidFill>
                  <a:schemeClr val="tx1"/>
                </a:solidFill>
                <a:latin typeface="Andale Mono" panose="020B0509000000000004" pitchFamily="49" charset="0"/>
              </a:rPr>
              <a:t>error":"Invalid</a:t>
            </a:r>
            <a:r>
              <a:rPr lang="en-US" sz="1000" dirty="0">
                <a:solidFill>
                  <a:schemeClr val="tx1"/>
                </a:solidFill>
                <a:latin typeface="Andale Mono" panose="020B0509000000000004" pitchFamily="49" charset="0"/>
              </a:rPr>
              <a:t> username or password"}</a:t>
            </a:r>
            <a:r>
              <a:rPr lang="en-US" dirty="0">
                <a:solidFill>
                  <a:schemeClr val="tx1"/>
                </a:solidFill>
              </a:rPr>
              <a:t>)</a:t>
            </a:r>
          </a:p>
        </p:txBody>
      </p:sp>
      <p:cxnSp>
        <p:nvCxnSpPr>
          <p:cNvPr id="25" name="Straight Arrow Connector 24">
            <a:extLst>
              <a:ext uri="{FF2B5EF4-FFF2-40B4-BE49-F238E27FC236}">
                <a16:creationId xmlns:a16="http://schemas.microsoft.com/office/drawing/2014/main" id="{32929D51-D809-B7B9-D548-3C6400246A23}"/>
              </a:ext>
            </a:extLst>
          </p:cNvPr>
          <p:cNvCxnSpPr/>
          <p:nvPr/>
        </p:nvCxnSpPr>
        <p:spPr>
          <a:xfrm flipH="1">
            <a:off x="2354094" y="2888185"/>
            <a:ext cx="7324927" cy="0"/>
          </a:xfrm>
          <a:prstGeom prst="straightConnector1">
            <a:avLst/>
          </a:prstGeom>
          <a:ln w="127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C6155890-E33D-18F5-43D0-B583350776DA}"/>
              </a:ext>
            </a:extLst>
          </p:cNvPr>
          <p:cNvSpPr/>
          <p:nvPr/>
        </p:nvSpPr>
        <p:spPr>
          <a:xfrm>
            <a:off x="9766570" y="2327226"/>
            <a:ext cx="1587230" cy="914400"/>
          </a:xfrm>
          <a:prstGeom prst="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CLIENT</a:t>
            </a:r>
          </a:p>
        </p:txBody>
      </p:sp>
      <p:sp>
        <p:nvSpPr>
          <p:cNvPr id="31" name="TextBox 30">
            <a:extLst>
              <a:ext uri="{FF2B5EF4-FFF2-40B4-BE49-F238E27FC236}">
                <a16:creationId xmlns:a16="http://schemas.microsoft.com/office/drawing/2014/main" id="{B2BD5420-F64F-95CA-69B6-34B5F739B1D7}"/>
              </a:ext>
            </a:extLst>
          </p:cNvPr>
          <p:cNvSpPr txBox="1"/>
          <p:nvPr/>
        </p:nvSpPr>
        <p:spPr>
          <a:xfrm>
            <a:off x="2324913" y="3391550"/>
            <a:ext cx="8861896" cy="3595471"/>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nSpc>
                <a:spcPct val="110000"/>
              </a:lnSpc>
              <a:buNone/>
            </a:pPr>
            <a:r>
              <a:rPr lang="en-US" sz="1600" b="0" dirty="0">
                <a:solidFill>
                  <a:srgbClr val="AF00DB"/>
                </a:solidFill>
                <a:effectLst/>
                <a:latin typeface="Consolas" panose="020B0609020204030204" pitchFamily="49" charset="0"/>
                <a:cs typeface="Consolas" panose="020B0609020204030204" pitchFamily="49" charset="0"/>
              </a:rPr>
              <a:t>import</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001080"/>
                </a:solidFill>
                <a:effectLst/>
                <a:latin typeface="Consolas" panose="020B0609020204030204" pitchFamily="49" charset="0"/>
                <a:cs typeface="Consolas" panose="020B0609020204030204" pitchFamily="49" charset="0"/>
              </a:rPr>
              <a:t>express</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AF00DB"/>
                </a:solidFill>
                <a:effectLst/>
                <a:latin typeface="Consolas" panose="020B0609020204030204" pitchFamily="49" charset="0"/>
                <a:cs typeface="Consolas" panose="020B0609020204030204" pitchFamily="49" charset="0"/>
              </a:rPr>
              <a:t>from</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A31515"/>
                </a:solidFill>
                <a:effectLst/>
                <a:latin typeface="Consolas" panose="020B0609020204030204" pitchFamily="49" charset="0"/>
                <a:cs typeface="Consolas" panose="020B0609020204030204" pitchFamily="49" charset="0"/>
              </a:rPr>
              <a:t>'express’</a:t>
            </a:r>
            <a:r>
              <a:rPr lang="en-US" sz="1600" b="0" dirty="0">
                <a:solidFill>
                  <a:srgbClr val="3B3B3B"/>
                </a:solidFill>
                <a:effectLst/>
                <a:latin typeface="Consolas" panose="020B0609020204030204" pitchFamily="49" charset="0"/>
                <a:cs typeface="Consolas" panose="020B0609020204030204" pitchFamily="49" charset="0"/>
              </a:rPr>
              <a:t>;</a:t>
            </a:r>
          </a:p>
          <a:p>
            <a:pPr>
              <a:lnSpc>
                <a:spcPct val="110000"/>
              </a:lnSpc>
              <a:buNone/>
            </a:pPr>
            <a:endParaRPr lang="en-US" sz="1600" b="0" dirty="0">
              <a:solidFill>
                <a:srgbClr val="3B3B3B"/>
              </a:solidFill>
              <a:effectLst/>
              <a:latin typeface="Consolas" panose="020B0609020204030204" pitchFamily="49" charset="0"/>
              <a:cs typeface="Consolas" panose="020B0609020204030204" pitchFamily="49" charset="0"/>
            </a:endParaRPr>
          </a:p>
          <a:p>
            <a:pPr>
              <a:lnSpc>
                <a:spcPct val="110000"/>
              </a:lnSpc>
            </a:pPr>
            <a:r>
              <a:rPr lang="en-US" sz="1600" b="0" dirty="0">
                <a:solidFill>
                  <a:srgbClr val="0000FF"/>
                </a:solidFill>
                <a:effectLst/>
                <a:latin typeface="Consolas" panose="020B0609020204030204" pitchFamily="49" charset="0"/>
                <a:cs typeface="Consolas" panose="020B0609020204030204" pitchFamily="49" charset="0"/>
              </a:rPr>
              <a:t>let</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err="1">
                <a:solidFill>
                  <a:srgbClr val="001080"/>
                </a:solidFill>
                <a:effectLst/>
                <a:latin typeface="Consolas" panose="020B0609020204030204" pitchFamily="49" charset="0"/>
                <a:cs typeface="Consolas" panose="020B0609020204030204" pitchFamily="49" charset="0"/>
              </a:rPr>
              <a:t>numLogins</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000000"/>
                </a:solidFill>
                <a:effectLst/>
                <a:latin typeface="Consolas" panose="020B0609020204030204" pitchFamily="49" charset="0"/>
                <a:cs typeface="Consolas" panose="020B0609020204030204" pitchFamily="49" charset="0"/>
              </a:rPr>
              <a:t>=</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098658"/>
                </a:solidFill>
                <a:effectLst/>
                <a:latin typeface="Consolas" panose="020B0609020204030204" pitchFamily="49" charset="0"/>
                <a:cs typeface="Consolas" panose="020B0609020204030204" pitchFamily="49" charset="0"/>
              </a:rPr>
              <a:t>0</a:t>
            </a:r>
            <a:r>
              <a:rPr lang="en-US" sz="1600" b="0" dirty="0">
                <a:solidFill>
                  <a:srgbClr val="3B3B3B"/>
                </a:solidFill>
                <a:effectLst/>
                <a:latin typeface="Consolas" panose="020B0609020204030204" pitchFamily="49" charset="0"/>
                <a:cs typeface="Consolas" panose="020B0609020204030204" pitchFamily="49" charset="0"/>
              </a:rPr>
              <a:t>;</a:t>
            </a:r>
            <a:endParaRPr lang="en-US" sz="1600" b="0" dirty="0">
              <a:solidFill>
                <a:srgbClr val="AF00DB"/>
              </a:solidFill>
              <a:effectLst/>
              <a:latin typeface="Consolas" panose="020B0609020204030204" pitchFamily="49" charset="0"/>
              <a:cs typeface="Consolas" panose="020B0609020204030204" pitchFamily="49" charset="0"/>
            </a:endParaRPr>
          </a:p>
          <a:p>
            <a:pPr>
              <a:lnSpc>
                <a:spcPct val="110000"/>
              </a:lnSpc>
              <a:buNone/>
            </a:pPr>
            <a:r>
              <a:rPr lang="en-US" sz="1600" b="0" dirty="0">
                <a:solidFill>
                  <a:srgbClr val="0000FF"/>
                </a:solidFill>
                <a:effectLst/>
                <a:latin typeface="Consolas" panose="020B0609020204030204" pitchFamily="49" charset="0"/>
                <a:cs typeface="Consolas" panose="020B0609020204030204" pitchFamily="49" charset="0"/>
              </a:rPr>
              <a:t>const</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0070C1"/>
                </a:solidFill>
                <a:effectLst/>
                <a:latin typeface="Consolas" panose="020B0609020204030204" pitchFamily="49" charset="0"/>
                <a:cs typeface="Consolas" panose="020B0609020204030204" pitchFamily="49" charset="0"/>
              </a:rPr>
              <a:t>app</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000000"/>
                </a:solidFill>
                <a:effectLst/>
                <a:latin typeface="Consolas" panose="020B0609020204030204" pitchFamily="49" charset="0"/>
                <a:cs typeface="Consolas" panose="020B0609020204030204" pitchFamily="49" charset="0"/>
              </a:rPr>
              <a:t>=</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795E26"/>
                </a:solidFill>
                <a:effectLst/>
                <a:latin typeface="Consolas" panose="020B0609020204030204" pitchFamily="49" charset="0"/>
                <a:cs typeface="Consolas" panose="020B0609020204030204" pitchFamily="49" charset="0"/>
              </a:rPr>
              <a:t>express</a:t>
            </a:r>
            <a:r>
              <a:rPr lang="en-US" sz="1600" b="0" dirty="0">
                <a:solidFill>
                  <a:srgbClr val="3B3B3B"/>
                </a:solidFill>
                <a:effectLst/>
                <a:latin typeface="Consolas" panose="020B0609020204030204" pitchFamily="49" charset="0"/>
                <a:cs typeface="Consolas" panose="020B0609020204030204" pitchFamily="49" charset="0"/>
              </a:rPr>
              <a:t>();</a:t>
            </a:r>
          </a:p>
          <a:p>
            <a:pPr>
              <a:lnSpc>
                <a:spcPct val="110000"/>
              </a:lnSpc>
              <a:buNone/>
            </a:pPr>
            <a:r>
              <a:rPr lang="en-US" sz="1600" b="0" dirty="0" err="1">
                <a:solidFill>
                  <a:srgbClr val="0070C1"/>
                </a:solidFill>
                <a:effectLst/>
                <a:latin typeface="Consolas" panose="020B0609020204030204" pitchFamily="49" charset="0"/>
                <a:cs typeface="Consolas" panose="020B0609020204030204" pitchFamily="49" charset="0"/>
              </a:rPr>
              <a:t>app</a:t>
            </a:r>
            <a:r>
              <a:rPr lang="en-US" sz="1600" b="0" dirty="0" err="1">
                <a:solidFill>
                  <a:srgbClr val="3B3B3B"/>
                </a:solidFill>
                <a:effectLst/>
                <a:latin typeface="Consolas" panose="020B0609020204030204" pitchFamily="49" charset="0"/>
                <a:cs typeface="Consolas" panose="020B0609020204030204" pitchFamily="49" charset="0"/>
              </a:rPr>
              <a:t>.</a:t>
            </a:r>
            <a:r>
              <a:rPr lang="en-US" sz="1600" b="0" dirty="0" err="1">
                <a:solidFill>
                  <a:srgbClr val="795E26"/>
                </a:solidFill>
                <a:effectLst/>
                <a:latin typeface="Consolas" panose="020B0609020204030204" pitchFamily="49" charset="0"/>
                <a:cs typeface="Consolas" panose="020B0609020204030204" pitchFamily="49" charset="0"/>
              </a:rPr>
              <a:t>use</a:t>
            </a:r>
            <a:r>
              <a:rPr lang="en-US" sz="1600" b="0" dirty="0">
                <a:solidFill>
                  <a:srgbClr val="3B3B3B"/>
                </a:solidFill>
                <a:effectLst/>
                <a:latin typeface="Consolas" panose="020B0609020204030204" pitchFamily="49" charset="0"/>
                <a:cs typeface="Consolas" panose="020B0609020204030204" pitchFamily="49" charset="0"/>
              </a:rPr>
              <a:t>(</a:t>
            </a:r>
            <a:r>
              <a:rPr lang="en-US" sz="1600" b="0" dirty="0" err="1">
                <a:solidFill>
                  <a:srgbClr val="795E26"/>
                </a:solidFill>
                <a:effectLst/>
                <a:latin typeface="Consolas" panose="020B0609020204030204" pitchFamily="49" charset="0"/>
                <a:cs typeface="Consolas" panose="020B0609020204030204" pitchFamily="49" charset="0"/>
              </a:rPr>
              <a:t>express</a:t>
            </a:r>
            <a:r>
              <a:rPr lang="en-US" sz="1600" b="0" dirty="0" err="1">
                <a:solidFill>
                  <a:srgbClr val="3B3B3B"/>
                </a:solidFill>
                <a:effectLst/>
                <a:latin typeface="Consolas" panose="020B0609020204030204" pitchFamily="49" charset="0"/>
                <a:cs typeface="Consolas" panose="020B0609020204030204" pitchFamily="49" charset="0"/>
              </a:rPr>
              <a:t>.</a:t>
            </a:r>
            <a:r>
              <a:rPr lang="en-US" sz="1600" b="0" dirty="0" err="1">
                <a:solidFill>
                  <a:srgbClr val="795E26"/>
                </a:solidFill>
                <a:effectLst/>
                <a:latin typeface="Consolas" panose="020B0609020204030204" pitchFamily="49" charset="0"/>
                <a:cs typeface="Consolas" panose="020B0609020204030204" pitchFamily="49" charset="0"/>
              </a:rPr>
              <a:t>json</a:t>
            </a:r>
            <a:r>
              <a:rPr lang="en-US" sz="1600" b="0" dirty="0">
                <a:solidFill>
                  <a:srgbClr val="3B3B3B"/>
                </a:solidFill>
                <a:effectLst/>
                <a:latin typeface="Consolas" panose="020B0609020204030204" pitchFamily="49" charset="0"/>
                <a:cs typeface="Consolas" panose="020B0609020204030204" pitchFamily="49" charset="0"/>
              </a:rPr>
              <a:t>());</a:t>
            </a:r>
          </a:p>
          <a:p>
            <a:pPr>
              <a:lnSpc>
                <a:spcPct val="110000"/>
              </a:lnSpc>
              <a:buNone/>
            </a:pPr>
            <a:r>
              <a:rPr lang="en-US" sz="1600" b="0" dirty="0" err="1">
                <a:solidFill>
                  <a:srgbClr val="0070C1"/>
                </a:solidFill>
                <a:effectLst/>
                <a:latin typeface="Consolas" panose="020B0609020204030204" pitchFamily="49" charset="0"/>
                <a:cs typeface="Consolas" panose="020B0609020204030204" pitchFamily="49" charset="0"/>
              </a:rPr>
              <a:t>app</a:t>
            </a:r>
            <a:r>
              <a:rPr lang="en-US" sz="1600" b="0" dirty="0" err="1">
                <a:solidFill>
                  <a:srgbClr val="3B3B3B"/>
                </a:solidFill>
                <a:effectLst/>
                <a:latin typeface="Consolas" panose="020B0609020204030204" pitchFamily="49" charset="0"/>
                <a:cs typeface="Consolas" panose="020B0609020204030204" pitchFamily="49" charset="0"/>
              </a:rPr>
              <a:t>.</a:t>
            </a:r>
            <a:r>
              <a:rPr lang="en-US" sz="1600" b="0" dirty="0" err="1">
                <a:solidFill>
                  <a:srgbClr val="795E26"/>
                </a:solidFill>
                <a:effectLst/>
                <a:latin typeface="Consolas" panose="020B0609020204030204" pitchFamily="49" charset="0"/>
                <a:cs typeface="Consolas" panose="020B0609020204030204" pitchFamily="49" charset="0"/>
              </a:rPr>
              <a:t>post</a:t>
            </a:r>
            <a:r>
              <a:rPr lang="en-US" sz="1600" b="0" dirty="0">
                <a:solidFill>
                  <a:srgbClr val="3B3B3B"/>
                </a:solidFill>
                <a:effectLst/>
                <a:latin typeface="Consolas" panose="020B0609020204030204" pitchFamily="49" charset="0"/>
                <a:cs typeface="Consolas" panose="020B0609020204030204" pitchFamily="49" charset="0"/>
              </a:rPr>
              <a:t>(</a:t>
            </a:r>
            <a:r>
              <a:rPr lang="en-US" sz="1600" b="0" dirty="0">
                <a:solidFill>
                  <a:srgbClr val="A31515"/>
                </a:solidFill>
                <a:effectLst/>
                <a:latin typeface="Consolas" panose="020B0609020204030204" pitchFamily="49" charset="0"/>
                <a:cs typeface="Consolas" panose="020B0609020204030204" pitchFamily="49" charset="0"/>
              </a:rPr>
              <a:t>'/</a:t>
            </a:r>
            <a:r>
              <a:rPr lang="en-US" sz="1600" b="0" dirty="0" err="1">
                <a:solidFill>
                  <a:srgbClr val="A31515"/>
                </a:solidFill>
                <a:effectLst/>
                <a:latin typeface="Consolas" panose="020B0609020204030204" pitchFamily="49" charset="0"/>
                <a:cs typeface="Consolas" panose="020B0609020204030204" pitchFamily="49" charset="0"/>
              </a:rPr>
              <a:t>api</a:t>
            </a:r>
            <a:r>
              <a:rPr lang="en-US" sz="1600" b="0" dirty="0">
                <a:solidFill>
                  <a:srgbClr val="A31515"/>
                </a:solidFill>
                <a:effectLst/>
                <a:latin typeface="Consolas" panose="020B0609020204030204" pitchFamily="49" charset="0"/>
                <a:cs typeface="Consolas" panose="020B0609020204030204" pitchFamily="49" charset="0"/>
              </a:rPr>
              <a:t>/user/login'</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001080"/>
                </a:solidFill>
                <a:effectLst/>
                <a:latin typeface="Consolas" panose="020B0609020204030204" pitchFamily="49" charset="0"/>
                <a:cs typeface="Consolas" panose="020B0609020204030204" pitchFamily="49" charset="0"/>
              </a:rPr>
              <a:t>request</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001080"/>
                </a:solidFill>
                <a:effectLst/>
                <a:latin typeface="Consolas" panose="020B0609020204030204" pitchFamily="49" charset="0"/>
                <a:cs typeface="Consolas" panose="020B0609020204030204" pitchFamily="49" charset="0"/>
              </a:rPr>
              <a:t>response</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0000FF"/>
                </a:solidFill>
                <a:effectLst/>
                <a:latin typeface="Consolas" panose="020B0609020204030204" pitchFamily="49" charset="0"/>
                <a:cs typeface="Consolas" panose="020B0609020204030204" pitchFamily="49" charset="0"/>
              </a:rPr>
              <a:t>=&gt;</a:t>
            </a:r>
            <a:r>
              <a:rPr lang="en-US" sz="1600" b="0" dirty="0">
                <a:solidFill>
                  <a:srgbClr val="3B3B3B"/>
                </a:solidFill>
                <a:effectLst/>
                <a:latin typeface="Consolas" panose="020B0609020204030204" pitchFamily="49" charset="0"/>
                <a:cs typeface="Consolas" panose="020B0609020204030204" pitchFamily="49" charset="0"/>
              </a:rPr>
              <a:t> {</a:t>
            </a:r>
          </a:p>
          <a:p>
            <a:pPr>
              <a:lnSpc>
                <a:spcPct val="110000"/>
              </a:lnSpc>
              <a:buNone/>
            </a:pPr>
            <a:r>
              <a:rPr lang="en-US" sz="1600" b="0" dirty="0">
                <a:solidFill>
                  <a:srgbClr val="0000FF"/>
                </a:solidFill>
                <a:effectLst/>
                <a:latin typeface="Consolas" panose="020B0609020204030204" pitchFamily="49" charset="0"/>
                <a:cs typeface="Consolas" panose="020B0609020204030204" pitchFamily="49" charset="0"/>
              </a:rPr>
              <a:t>  const</a:t>
            </a:r>
            <a:r>
              <a:rPr lang="en-US" sz="1600" b="0" dirty="0">
                <a:solidFill>
                  <a:srgbClr val="3B3B3B"/>
                </a:solidFill>
                <a:effectLst/>
                <a:latin typeface="Consolas" panose="020B0609020204030204" pitchFamily="49" charset="0"/>
                <a:cs typeface="Consolas" panose="020B0609020204030204" pitchFamily="49" charset="0"/>
              </a:rPr>
              <a:t> { </a:t>
            </a:r>
            <a:r>
              <a:rPr lang="en-US" sz="1600" b="0" dirty="0">
                <a:solidFill>
                  <a:srgbClr val="0070C1"/>
                </a:solidFill>
                <a:effectLst/>
                <a:latin typeface="Consolas" panose="020B0609020204030204" pitchFamily="49" charset="0"/>
                <a:cs typeface="Consolas" panose="020B0609020204030204" pitchFamily="49" charset="0"/>
              </a:rPr>
              <a:t>username</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0070C1"/>
                </a:solidFill>
                <a:effectLst/>
                <a:latin typeface="Consolas" panose="020B0609020204030204" pitchFamily="49" charset="0"/>
                <a:cs typeface="Consolas" panose="020B0609020204030204" pitchFamily="49" charset="0"/>
              </a:rPr>
              <a:t>password</a:t>
            </a:r>
            <a:r>
              <a:rPr lang="en-US" sz="1600" b="0" dirty="0">
                <a:solidFill>
                  <a:srgbClr val="3B3B3B"/>
                </a:solidFill>
                <a:effectLst/>
                <a:latin typeface="Consolas" panose="020B0609020204030204" pitchFamily="49" charset="0"/>
                <a:cs typeface="Consolas" panose="020B0609020204030204" pitchFamily="49" charset="0"/>
              </a:rPr>
              <a:t> } </a:t>
            </a:r>
            <a:r>
              <a:rPr lang="en-US" sz="1600" b="0" dirty="0">
                <a:solidFill>
                  <a:srgbClr val="000000"/>
                </a:solidFill>
                <a:effectLst/>
                <a:latin typeface="Consolas" panose="020B0609020204030204" pitchFamily="49" charset="0"/>
                <a:cs typeface="Consolas" panose="020B0609020204030204" pitchFamily="49" charset="0"/>
              </a:rPr>
              <a:t>=</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err="1">
                <a:solidFill>
                  <a:srgbClr val="001080"/>
                </a:solidFill>
                <a:effectLst/>
                <a:latin typeface="Consolas" panose="020B0609020204030204" pitchFamily="49" charset="0"/>
                <a:cs typeface="Consolas" panose="020B0609020204030204" pitchFamily="49" charset="0"/>
              </a:rPr>
              <a:t>request</a:t>
            </a:r>
            <a:r>
              <a:rPr lang="en-US" sz="1600" b="0" dirty="0" err="1">
                <a:solidFill>
                  <a:srgbClr val="3B3B3B"/>
                </a:solidFill>
                <a:effectLst/>
                <a:latin typeface="Consolas" panose="020B0609020204030204" pitchFamily="49" charset="0"/>
                <a:cs typeface="Consolas" panose="020B0609020204030204" pitchFamily="49" charset="0"/>
              </a:rPr>
              <a:t>.</a:t>
            </a:r>
            <a:r>
              <a:rPr lang="en-US" sz="1600" b="0" dirty="0" err="1">
                <a:solidFill>
                  <a:srgbClr val="001080"/>
                </a:solidFill>
                <a:effectLst/>
                <a:latin typeface="Consolas" panose="020B0609020204030204" pitchFamily="49" charset="0"/>
                <a:cs typeface="Consolas" panose="020B0609020204030204" pitchFamily="49" charset="0"/>
              </a:rPr>
              <a:t>body</a:t>
            </a:r>
            <a:r>
              <a:rPr lang="en-US" sz="1600" b="0" dirty="0">
                <a:solidFill>
                  <a:srgbClr val="3B3B3B"/>
                </a:solidFill>
                <a:effectLst/>
                <a:latin typeface="Consolas" panose="020B0609020204030204" pitchFamily="49" charset="0"/>
                <a:cs typeface="Consolas" panose="020B0609020204030204" pitchFamily="49" charset="0"/>
              </a:rPr>
              <a:t>;</a:t>
            </a:r>
          </a:p>
          <a:p>
            <a:pPr>
              <a:lnSpc>
                <a:spcPct val="110000"/>
              </a:lnSpc>
              <a:buNone/>
            </a:pPr>
            <a:r>
              <a:rPr lang="en-US" sz="1600" b="0" dirty="0">
                <a:solidFill>
                  <a:srgbClr val="AF00DB"/>
                </a:solidFill>
                <a:effectLst/>
                <a:latin typeface="Consolas" panose="020B0609020204030204" pitchFamily="49" charset="0"/>
                <a:cs typeface="Consolas" panose="020B0609020204030204" pitchFamily="49" charset="0"/>
              </a:rPr>
              <a:t>  if</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err="1">
                <a:solidFill>
                  <a:srgbClr val="0070C1"/>
                </a:solidFill>
                <a:effectLst/>
                <a:latin typeface="Consolas" panose="020B0609020204030204" pitchFamily="49" charset="0"/>
                <a:cs typeface="Consolas" panose="020B0609020204030204" pitchFamily="49" charset="0"/>
              </a:rPr>
              <a:t>username</a:t>
            </a:r>
            <a:r>
              <a:rPr lang="en-US" sz="1600" b="0" dirty="0" err="1">
                <a:solidFill>
                  <a:srgbClr val="3B3B3B"/>
                </a:solidFill>
                <a:effectLst/>
                <a:latin typeface="Consolas" panose="020B0609020204030204" pitchFamily="49" charset="0"/>
                <a:cs typeface="Consolas" panose="020B0609020204030204" pitchFamily="49" charset="0"/>
              </a:rPr>
              <a:t>.</a:t>
            </a:r>
            <a:r>
              <a:rPr lang="en-US" sz="1600" b="0" dirty="0" err="1">
                <a:solidFill>
                  <a:srgbClr val="795E26"/>
                </a:solidFill>
                <a:effectLst/>
                <a:latin typeface="Consolas" panose="020B0609020204030204" pitchFamily="49" charset="0"/>
                <a:cs typeface="Consolas" panose="020B0609020204030204" pitchFamily="49" charset="0"/>
              </a:rPr>
              <a:t>toLowerCase</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000000"/>
                </a:solidFill>
                <a:effectLst/>
                <a:latin typeface="Consolas" panose="020B0609020204030204" pitchFamily="49" charset="0"/>
                <a:cs typeface="Consolas" panose="020B0609020204030204" pitchFamily="49" charset="0"/>
              </a:rPr>
              <a:t>===</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A31515"/>
                </a:solidFill>
                <a:effectLst/>
                <a:latin typeface="Consolas" panose="020B0609020204030204" pitchFamily="49" charset="0"/>
                <a:cs typeface="Consolas" panose="020B0609020204030204" pitchFamily="49" charset="0"/>
              </a:rPr>
              <a:t>'user1'</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000000"/>
                </a:solidFill>
                <a:effectLst/>
                <a:latin typeface="Consolas" panose="020B0609020204030204" pitchFamily="49" charset="0"/>
                <a:cs typeface="Consolas" panose="020B0609020204030204" pitchFamily="49" charset="0"/>
              </a:rPr>
              <a:t>&amp;&amp;</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0070C1"/>
                </a:solidFill>
                <a:effectLst/>
                <a:latin typeface="Consolas" panose="020B0609020204030204" pitchFamily="49" charset="0"/>
                <a:cs typeface="Consolas" panose="020B0609020204030204" pitchFamily="49" charset="0"/>
              </a:rPr>
              <a:t>password</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000000"/>
                </a:solidFill>
                <a:effectLst/>
                <a:latin typeface="Consolas" panose="020B0609020204030204" pitchFamily="49" charset="0"/>
                <a:cs typeface="Consolas" panose="020B0609020204030204" pitchFamily="49" charset="0"/>
              </a:rPr>
              <a:t>===</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A31515"/>
                </a:solidFill>
                <a:effectLst/>
                <a:latin typeface="Consolas" panose="020B0609020204030204" pitchFamily="49" charset="0"/>
                <a:cs typeface="Consolas" panose="020B0609020204030204" pitchFamily="49" charset="0"/>
              </a:rPr>
              <a:t>'</a:t>
            </a:r>
            <a:r>
              <a:rPr lang="en-US" sz="1600" b="0" dirty="0" err="1">
                <a:solidFill>
                  <a:srgbClr val="A31515"/>
                </a:solidFill>
                <a:effectLst/>
                <a:latin typeface="Consolas" panose="020B0609020204030204" pitchFamily="49" charset="0"/>
                <a:cs typeface="Consolas" panose="020B0609020204030204" pitchFamily="49" charset="0"/>
              </a:rPr>
              <a:t>sekret</a:t>
            </a:r>
            <a:r>
              <a:rPr lang="en-US" sz="1600" b="0" dirty="0">
                <a:solidFill>
                  <a:srgbClr val="A31515"/>
                </a:solidFill>
                <a:effectLst/>
                <a:latin typeface="Consolas" panose="020B0609020204030204" pitchFamily="49" charset="0"/>
                <a:cs typeface="Consolas" panose="020B0609020204030204" pitchFamily="49" charset="0"/>
              </a:rPr>
              <a:t>'</a:t>
            </a:r>
            <a:r>
              <a:rPr lang="en-US" sz="1600" b="0" dirty="0">
                <a:solidFill>
                  <a:srgbClr val="3B3B3B"/>
                </a:solidFill>
                <a:effectLst/>
                <a:latin typeface="Consolas" panose="020B0609020204030204" pitchFamily="49" charset="0"/>
                <a:cs typeface="Consolas" panose="020B0609020204030204" pitchFamily="49" charset="0"/>
              </a:rPr>
              <a:t>) {</a:t>
            </a:r>
          </a:p>
          <a:p>
            <a:pPr>
              <a:lnSpc>
                <a:spcPct val="110000"/>
              </a:lnSpc>
            </a:pPr>
            <a:r>
              <a:rPr lang="en-US" sz="1600" b="0" dirty="0">
                <a:solidFill>
                  <a:srgbClr val="001080"/>
                </a:solidFill>
                <a:effectLst/>
                <a:latin typeface="Consolas" panose="020B0609020204030204" pitchFamily="49" charset="0"/>
                <a:cs typeface="Consolas" panose="020B0609020204030204" pitchFamily="49" charset="0"/>
              </a:rPr>
              <a:t>    </a:t>
            </a:r>
            <a:r>
              <a:rPr lang="en-US" sz="1600" b="0" dirty="0" err="1">
                <a:solidFill>
                  <a:srgbClr val="001080"/>
                </a:solidFill>
                <a:effectLst/>
                <a:latin typeface="Consolas" panose="020B0609020204030204" pitchFamily="49" charset="0"/>
                <a:cs typeface="Consolas" panose="020B0609020204030204" pitchFamily="49" charset="0"/>
              </a:rPr>
              <a:t>response</a:t>
            </a:r>
            <a:r>
              <a:rPr lang="en-US" sz="1600" b="0" dirty="0" err="1">
                <a:solidFill>
                  <a:srgbClr val="3B3B3B"/>
                </a:solidFill>
                <a:effectLst/>
                <a:latin typeface="Consolas" panose="020B0609020204030204" pitchFamily="49" charset="0"/>
                <a:cs typeface="Consolas" panose="020B0609020204030204" pitchFamily="49" charset="0"/>
              </a:rPr>
              <a:t>.</a:t>
            </a:r>
            <a:r>
              <a:rPr lang="en-US" sz="1600" b="0" dirty="0" err="1">
                <a:solidFill>
                  <a:srgbClr val="795E26"/>
                </a:solidFill>
                <a:effectLst/>
                <a:latin typeface="Consolas" panose="020B0609020204030204" pitchFamily="49" charset="0"/>
                <a:cs typeface="Consolas" panose="020B0609020204030204" pitchFamily="49" charset="0"/>
              </a:rPr>
              <a:t>send</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001080"/>
                </a:solidFill>
                <a:effectLst/>
                <a:latin typeface="Consolas" panose="020B0609020204030204" pitchFamily="49" charset="0"/>
                <a:cs typeface="Consolas" panose="020B0609020204030204" pitchFamily="49" charset="0"/>
              </a:rPr>
              <a:t>success:</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0000FF"/>
                </a:solidFill>
                <a:effectLst/>
                <a:latin typeface="Consolas" panose="020B0609020204030204" pitchFamily="49" charset="0"/>
                <a:cs typeface="Consolas" panose="020B0609020204030204" pitchFamily="49" charset="0"/>
              </a:rPr>
              <a:t>true</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err="1">
                <a:solidFill>
                  <a:srgbClr val="001080"/>
                </a:solidFill>
                <a:effectLst/>
                <a:latin typeface="Consolas" panose="020B0609020204030204" pitchFamily="49" charset="0"/>
                <a:cs typeface="Consolas" panose="020B0609020204030204" pitchFamily="49" charset="0"/>
              </a:rPr>
              <a:t>numLogins</a:t>
            </a:r>
            <a:r>
              <a:rPr lang="en-US" sz="1600" b="0" dirty="0">
                <a:solidFill>
                  <a:srgbClr val="001080"/>
                </a:solidFill>
                <a:effectLst/>
                <a:latin typeface="Consolas" panose="020B0609020204030204" pitchFamily="49" charset="0"/>
                <a:cs typeface="Consolas" panose="020B0609020204030204" pitchFamily="49" charset="0"/>
              </a:rPr>
              <a:t>:</a:t>
            </a:r>
            <a:r>
              <a:rPr lang="en-US" sz="1600" b="0" dirty="0">
                <a:solidFill>
                  <a:srgbClr val="3B3B3B"/>
                </a:solidFill>
                <a:effectLst/>
                <a:latin typeface="Consolas" panose="020B0609020204030204" pitchFamily="49" charset="0"/>
                <a:cs typeface="Consolas" panose="020B0609020204030204" pitchFamily="49" charset="0"/>
              </a:rPr>
              <a:t> </a:t>
            </a:r>
            <a:r>
              <a:rPr lang="en-US" sz="1600" dirty="0">
                <a:solidFill>
                  <a:srgbClr val="000000"/>
                </a:solidFill>
                <a:latin typeface="Consolas" panose="020B0609020204030204" pitchFamily="49" charset="0"/>
                <a:cs typeface="Consolas" panose="020B0609020204030204" pitchFamily="49" charset="0"/>
              </a:rPr>
              <a:t>++</a:t>
            </a:r>
            <a:r>
              <a:rPr lang="en-US" sz="1600" b="0" dirty="0" err="1">
                <a:solidFill>
                  <a:srgbClr val="001080"/>
                </a:solidFill>
                <a:effectLst/>
                <a:latin typeface="Consolas" panose="020B0609020204030204" pitchFamily="49" charset="0"/>
                <a:cs typeface="Consolas" panose="020B0609020204030204" pitchFamily="49" charset="0"/>
              </a:rPr>
              <a:t>numLogins</a:t>
            </a:r>
            <a:r>
              <a:rPr lang="en-US" sz="1600" b="0" dirty="0">
                <a:solidFill>
                  <a:srgbClr val="3B3B3B"/>
                </a:solidFill>
                <a:effectLst/>
                <a:latin typeface="Consolas" panose="020B0609020204030204" pitchFamily="49" charset="0"/>
                <a:cs typeface="Consolas" panose="020B0609020204030204" pitchFamily="49" charset="0"/>
              </a:rPr>
              <a:t> });</a:t>
            </a:r>
          </a:p>
          <a:p>
            <a:pPr>
              <a:lnSpc>
                <a:spcPct val="110000"/>
              </a:lnSpc>
              <a:buNone/>
            </a:pPr>
            <a:r>
              <a:rPr lang="en-US" sz="1600" b="0" dirty="0">
                <a:solidFill>
                  <a:srgbClr val="3B3B3B"/>
                </a:solidFill>
                <a:effectLst/>
                <a:latin typeface="Consolas" panose="020B0609020204030204" pitchFamily="49" charset="0"/>
                <a:cs typeface="Consolas" panose="020B0609020204030204" pitchFamily="49" charset="0"/>
              </a:rPr>
              <a:t>  } </a:t>
            </a:r>
            <a:r>
              <a:rPr lang="en-US" sz="1600" b="0" dirty="0">
                <a:solidFill>
                  <a:srgbClr val="AF00DB"/>
                </a:solidFill>
                <a:effectLst/>
                <a:latin typeface="Consolas" panose="020B0609020204030204" pitchFamily="49" charset="0"/>
                <a:cs typeface="Consolas" panose="020B0609020204030204" pitchFamily="49" charset="0"/>
              </a:rPr>
              <a:t>else</a:t>
            </a:r>
            <a:r>
              <a:rPr lang="en-US" sz="1600" b="0" dirty="0">
                <a:solidFill>
                  <a:srgbClr val="3B3B3B"/>
                </a:solidFill>
                <a:effectLst/>
                <a:latin typeface="Consolas" panose="020B0609020204030204" pitchFamily="49" charset="0"/>
                <a:cs typeface="Consolas" panose="020B0609020204030204" pitchFamily="49" charset="0"/>
              </a:rPr>
              <a:t> {</a:t>
            </a:r>
          </a:p>
          <a:p>
            <a:pPr>
              <a:lnSpc>
                <a:spcPct val="110000"/>
              </a:lnSpc>
              <a:buNone/>
            </a:pPr>
            <a:r>
              <a:rPr lang="en-US" sz="1600" b="0" dirty="0">
                <a:solidFill>
                  <a:srgbClr val="001080"/>
                </a:solidFill>
                <a:effectLst/>
                <a:latin typeface="Consolas" panose="020B0609020204030204" pitchFamily="49" charset="0"/>
                <a:cs typeface="Consolas" panose="020B0609020204030204" pitchFamily="49" charset="0"/>
              </a:rPr>
              <a:t>    </a:t>
            </a:r>
            <a:r>
              <a:rPr lang="en-US" sz="1600" b="0" dirty="0" err="1">
                <a:solidFill>
                  <a:srgbClr val="001080"/>
                </a:solidFill>
                <a:effectLst/>
                <a:latin typeface="Consolas" panose="020B0609020204030204" pitchFamily="49" charset="0"/>
                <a:cs typeface="Consolas" panose="020B0609020204030204" pitchFamily="49" charset="0"/>
              </a:rPr>
              <a:t>response</a:t>
            </a:r>
            <a:r>
              <a:rPr lang="en-US" sz="1600" b="0" dirty="0" err="1">
                <a:solidFill>
                  <a:srgbClr val="3B3B3B"/>
                </a:solidFill>
                <a:effectLst/>
                <a:latin typeface="Consolas" panose="020B0609020204030204" pitchFamily="49" charset="0"/>
                <a:cs typeface="Consolas" panose="020B0609020204030204" pitchFamily="49" charset="0"/>
              </a:rPr>
              <a:t>.</a:t>
            </a:r>
            <a:r>
              <a:rPr lang="en-US" sz="1600" b="0" dirty="0" err="1">
                <a:solidFill>
                  <a:srgbClr val="795E26"/>
                </a:solidFill>
                <a:effectLst/>
                <a:latin typeface="Consolas" panose="020B0609020204030204" pitchFamily="49" charset="0"/>
                <a:cs typeface="Consolas" panose="020B0609020204030204" pitchFamily="49" charset="0"/>
              </a:rPr>
              <a:t>send</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001080"/>
                </a:solidFill>
                <a:effectLst/>
                <a:latin typeface="Consolas" panose="020B0609020204030204" pitchFamily="49" charset="0"/>
                <a:cs typeface="Consolas" panose="020B0609020204030204" pitchFamily="49" charset="0"/>
              </a:rPr>
              <a:t>error:</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A31515"/>
                </a:solidFill>
                <a:effectLst/>
                <a:latin typeface="Consolas" panose="020B0609020204030204" pitchFamily="49" charset="0"/>
                <a:cs typeface="Consolas" panose="020B0609020204030204" pitchFamily="49" charset="0"/>
              </a:rPr>
              <a:t>'Invalid username or password'</a:t>
            </a:r>
            <a:r>
              <a:rPr lang="en-US" sz="1600" b="0" dirty="0">
                <a:solidFill>
                  <a:srgbClr val="3B3B3B"/>
                </a:solidFill>
                <a:effectLst/>
                <a:latin typeface="Consolas" panose="020B0609020204030204" pitchFamily="49" charset="0"/>
                <a:cs typeface="Consolas" panose="020B0609020204030204" pitchFamily="49" charset="0"/>
              </a:rPr>
              <a:t> });</a:t>
            </a:r>
          </a:p>
          <a:p>
            <a:pPr>
              <a:lnSpc>
                <a:spcPct val="110000"/>
              </a:lnSpc>
              <a:buNone/>
            </a:pPr>
            <a:r>
              <a:rPr lang="en-US" sz="1600" b="0" dirty="0">
                <a:solidFill>
                  <a:srgbClr val="3B3B3B"/>
                </a:solidFill>
                <a:effectLst/>
                <a:latin typeface="Consolas" panose="020B0609020204030204" pitchFamily="49" charset="0"/>
                <a:cs typeface="Consolas" panose="020B0609020204030204" pitchFamily="49" charset="0"/>
              </a:rPr>
              <a:t>  }</a:t>
            </a:r>
          </a:p>
          <a:p>
            <a:pPr>
              <a:lnSpc>
                <a:spcPct val="110000"/>
              </a:lnSpc>
              <a:buNone/>
            </a:pPr>
            <a:r>
              <a:rPr lang="en-US" sz="1600" b="0" dirty="0">
                <a:solidFill>
                  <a:srgbClr val="3B3B3B"/>
                </a:solidFill>
                <a:effectLst/>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8153436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ADD4D-817B-675F-67BE-9129B9953E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39EA7C-0DCF-BFBC-AA70-BAF37B442080}"/>
              </a:ext>
            </a:extLst>
          </p:cNvPr>
          <p:cNvSpPr>
            <a:spLocks noGrp="1"/>
          </p:cNvSpPr>
          <p:nvPr>
            <p:ph type="title"/>
          </p:nvPr>
        </p:nvSpPr>
        <p:spPr/>
        <p:txBody>
          <a:bodyPr/>
          <a:lstStyle/>
          <a:p>
            <a:r>
              <a:rPr lang="en-US" dirty="0"/>
              <a:t>http requests typically contain a </a:t>
            </a:r>
            <a:r>
              <a:rPr lang="en-US" b="1" dirty="0">
                <a:highlight>
                  <a:srgbClr val="FFFF00"/>
                </a:highlight>
              </a:rPr>
              <a:t>route</a:t>
            </a:r>
            <a:r>
              <a:rPr lang="en-US" b="1" dirty="0"/>
              <a:t> </a:t>
            </a:r>
            <a:r>
              <a:rPr lang="en-US" dirty="0"/>
              <a:t>and a </a:t>
            </a:r>
            <a:r>
              <a:rPr lang="en-US" b="1" dirty="0">
                <a:highlight>
                  <a:srgbClr val="00FFFF"/>
                </a:highlight>
              </a:rPr>
              <a:t>payload</a:t>
            </a:r>
            <a:r>
              <a:rPr lang="en-US" dirty="0"/>
              <a:t>.</a:t>
            </a:r>
          </a:p>
        </p:txBody>
      </p:sp>
      <p:sp>
        <p:nvSpPr>
          <p:cNvPr id="4" name="Slide Number Placeholder 3">
            <a:extLst>
              <a:ext uri="{FF2B5EF4-FFF2-40B4-BE49-F238E27FC236}">
                <a16:creationId xmlns:a16="http://schemas.microsoft.com/office/drawing/2014/main" id="{7A6DDF8D-7E1C-FFE7-451F-0C169CE3E482}"/>
              </a:ext>
            </a:extLst>
          </p:cNvPr>
          <p:cNvSpPr>
            <a:spLocks noGrp="1"/>
          </p:cNvSpPr>
          <p:nvPr>
            <p:ph type="sldNum" sz="quarter" idx="12"/>
          </p:nvPr>
        </p:nvSpPr>
        <p:spPr/>
        <p:txBody>
          <a:bodyPr/>
          <a:lstStyle/>
          <a:p>
            <a:fld id="{20F37917-FD3A-4669-9018-DA04BCDD3D75}" type="slidenum">
              <a:rPr lang="en-US" smtClean="0"/>
              <a:t>11</a:t>
            </a:fld>
            <a:endParaRPr lang="en-US" dirty="0"/>
          </a:p>
        </p:txBody>
      </p:sp>
      <p:sp>
        <p:nvSpPr>
          <p:cNvPr id="6" name="TextBox 5">
            <a:extLst>
              <a:ext uri="{FF2B5EF4-FFF2-40B4-BE49-F238E27FC236}">
                <a16:creationId xmlns:a16="http://schemas.microsoft.com/office/drawing/2014/main" id="{B5041D03-B6AC-61FD-4862-D6FCAACDACA8}"/>
              </a:ext>
            </a:extLst>
          </p:cNvPr>
          <p:cNvSpPr txBox="1"/>
          <p:nvPr/>
        </p:nvSpPr>
        <p:spPr>
          <a:xfrm>
            <a:off x="11644009" y="3465704"/>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
        <p:nvSpPr>
          <p:cNvPr id="9" name="Rectangle 8">
            <a:extLst>
              <a:ext uri="{FF2B5EF4-FFF2-40B4-BE49-F238E27FC236}">
                <a16:creationId xmlns:a16="http://schemas.microsoft.com/office/drawing/2014/main" id="{D702CB09-284C-CA72-EE78-3CA8140081C1}"/>
              </a:ext>
            </a:extLst>
          </p:cNvPr>
          <p:cNvSpPr/>
          <p:nvPr/>
        </p:nvSpPr>
        <p:spPr>
          <a:xfrm>
            <a:off x="838201" y="2327225"/>
            <a:ext cx="1399162" cy="3653849"/>
          </a:xfrm>
          <a:prstGeom prst="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SERVER</a:t>
            </a:r>
          </a:p>
          <a:p>
            <a:pPr algn="ctr"/>
            <a:r>
              <a:rPr lang="en-US" dirty="0">
                <a:solidFill>
                  <a:schemeClr val="tx1"/>
                </a:solidFill>
              </a:rPr>
              <a:t>(a program running on a computer in a data center somewhere)</a:t>
            </a:r>
          </a:p>
        </p:txBody>
      </p:sp>
      <p:sp>
        <p:nvSpPr>
          <p:cNvPr id="11" name="Content Placeholder 10">
            <a:extLst>
              <a:ext uri="{FF2B5EF4-FFF2-40B4-BE49-F238E27FC236}">
                <a16:creationId xmlns:a16="http://schemas.microsoft.com/office/drawing/2014/main" id="{8483FC1D-AB9B-2A47-ECAC-6720E0320636}"/>
              </a:ext>
            </a:extLst>
          </p:cNvPr>
          <p:cNvSpPr>
            <a:spLocks noGrp="1"/>
          </p:cNvSpPr>
          <p:nvPr>
            <p:ph idx="1"/>
          </p:nvPr>
        </p:nvSpPr>
        <p:spPr>
          <a:xfrm>
            <a:off x="838199" y="1500160"/>
            <a:ext cx="10037323" cy="748882"/>
          </a:xfrm>
        </p:spPr>
        <p:txBody>
          <a:bodyPr/>
          <a:lstStyle/>
          <a:p>
            <a:pPr marL="0" indent="0">
              <a:buNone/>
            </a:pPr>
            <a:r>
              <a:rPr lang="en-US" dirty="0"/>
              <a:t>Here’s a very simple express server</a:t>
            </a:r>
          </a:p>
        </p:txBody>
      </p:sp>
      <p:cxnSp>
        <p:nvCxnSpPr>
          <p:cNvPr id="23" name="Straight Arrow Connector 22">
            <a:extLst>
              <a:ext uri="{FF2B5EF4-FFF2-40B4-BE49-F238E27FC236}">
                <a16:creationId xmlns:a16="http://schemas.microsoft.com/office/drawing/2014/main" id="{2ECEA08A-59B0-1399-74D7-3F8443D4FF2F}"/>
              </a:ext>
            </a:extLst>
          </p:cNvPr>
          <p:cNvCxnSpPr/>
          <p:nvPr/>
        </p:nvCxnSpPr>
        <p:spPr>
          <a:xfrm flipH="1">
            <a:off x="2354094" y="2794153"/>
            <a:ext cx="7324927"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74563B50-58C4-F1CC-7194-B4065CDD4DC7}"/>
              </a:ext>
            </a:extLst>
          </p:cNvPr>
          <p:cNvSpPr txBox="1"/>
          <p:nvPr/>
        </p:nvSpPr>
        <p:spPr>
          <a:xfrm>
            <a:off x="2541351" y="2327225"/>
            <a:ext cx="6921231"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lnSpc>
                <a:spcPct val="150000"/>
              </a:lnSpc>
            </a:pPr>
            <a:r>
              <a:rPr lang="en-US" dirty="0">
                <a:solidFill>
                  <a:schemeClr val="tx1"/>
                </a:solidFill>
              </a:rPr>
              <a:t>POST </a:t>
            </a:r>
            <a:r>
              <a:rPr lang="en-US" dirty="0">
                <a:solidFill>
                  <a:schemeClr val="accent1"/>
                </a:solidFill>
                <a:highlight>
                  <a:srgbClr val="FFFF00"/>
                </a:highlight>
                <a:latin typeface="Andale Mono" panose="020B0509000000000004" pitchFamily="49" charset="0"/>
              </a:rPr>
              <a:t>/</a:t>
            </a:r>
            <a:r>
              <a:rPr lang="en-US" dirty="0" err="1">
                <a:solidFill>
                  <a:schemeClr val="accent1"/>
                </a:solidFill>
                <a:highlight>
                  <a:srgbClr val="FFFF00"/>
                </a:highlight>
                <a:latin typeface="Andale Mono" panose="020B0509000000000004" pitchFamily="49" charset="0"/>
              </a:rPr>
              <a:t>api</a:t>
            </a:r>
            <a:r>
              <a:rPr lang="en-US" dirty="0">
                <a:solidFill>
                  <a:schemeClr val="accent1"/>
                </a:solidFill>
                <a:highlight>
                  <a:srgbClr val="FFFF00"/>
                </a:highlight>
                <a:latin typeface="Andale Mono" panose="020B0509000000000004" pitchFamily="49" charset="0"/>
              </a:rPr>
              <a:t>/user/login</a:t>
            </a:r>
            <a:r>
              <a:rPr lang="en-US" dirty="0">
                <a:solidFill>
                  <a:schemeClr val="tx1"/>
                </a:solidFill>
                <a:highlight>
                  <a:srgbClr val="FFFF00"/>
                </a:highlight>
              </a:rPr>
              <a:t>, </a:t>
            </a:r>
            <a:r>
              <a:rPr lang="en-US" dirty="0">
                <a:solidFill>
                  <a:schemeClr val="tx1"/>
                </a:solidFill>
              </a:rPr>
              <a:t>payload </a:t>
            </a:r>
            <a:r>
              <a:rPr lang="en-US" sz="1000" dirty="0">
                <a:solidFill>
                  <a:schemeClr val="tx1"/>
                </a:solidFill>
                <a:highlight>
                  <a:srgbClr val="00FFFF"/>
                </a:highlight>
                <a:latin typeface="Andale Mono" panose="020B0509000000000004" pitchFamily="49" charset="0"/>
              </a:rPr>
              <a:t>{"username":"user1","password":”password"}</a:t>
            </a:r>
            <a:endParaRPr lang="en-US" dirty="0">
              <a:solidFill>
                <a:schemeClr val="tx1"/>
              </a:solidFill>
              <a:highlight>
                <a:srgbClr val="00FFFF"/>
              </a:highlight>
            </a:endParaRPr>
          </a:p>
          <a:p>
            <a:pPr algn="l">
              <a:lnSpc>
                <a:spcPct val="150000"/>
              </a:lnSpc>
            </a:pPr>
            <a:r>
              <a:rPr lang="en-US" dirty="0">
                <a:solidFill>
                  <a:schemeClr val="tx1"/>
                </a:solidFill>
              </a:rPr>
              <a:t>ok here you go (status 200, payload </a:t>
            </a:r>
            <a:r>
              <a:rPr lang="en-US" sz="1000" dirty="0">
                <a:solidFill>
                  <a:schemeClr val="tx1"/>
                </a:solidFill>
                <a:latin typeface="Andale Mono" panose="020B0509000000000004" pitchFamily="49" charset="0"/>
              </a:rPr>
              <a:t>{"</a:t>
            </a:r>
            <a:r>
              <a:rPr lang="en-US" sz="1000" dirty="0" err="1">
                <a:solidFill>
                  <a:schemeClr val="tx1"/>
                </a:solidFill>
                <a:latin typeface="Andale Mono" panose="020B0509000000000004" pitchFamily="49" charset="0"/>
              </a:rPr>
              <a:t>error":"Invalid</a:t>
            </a:r>
            <a:r>
              <a:rPr lang="en-US" sz="1000" dirty="0">
                <a:solidFill>
                  <a:schemeClr val="tx1"/>
                </a:solidFill>
                <a:latin typeface="Andale Mono" panose="020B0509000000000004" pitchFamily="49" charset="0"/>
              </a:rPr>
              <a:t> username or password"}</a:t>
            </a:r>
            <a:r>
              <a:rPr lang="en-US" dirty="0">
                <a:solidFill>
                  <a:schemeClr val="tx1"/>
                </a:solidFill>
              </a:rPr>
              <a:t>)</a:t>
            </a:r>
          </a:p>
        </p:txBody>
      </p:sp>
      <p:cxnSp>
        <p:nvCxnSpPr>
          <p:cNvPr id="25" name="Straight Arrow Connector 24">
            <a:extLst>
              <a:ext uri="{FF2B5EF4-FFF2-40B4-BE49-F238E27FC236}">
                <a16:creationId xmlns:a16="http://schemas.microsoft.com/office/drawing/2014/main" id="{2F1DE8A8-B563-DA78-75C9-A105248D7A6B}"/>
              </a:ext>
            </a:extLst>
          </p:cNvPr>
          <p:cNvCxnSpPr/>
          <p:nvPr/>
        </p:nvCxnSpPr>
        <p:spPr>
          <a:xfrm flipH="1">
            <a:off x="2354094" y="2888185"/>
            <a:ext cx="7324927" cy="0"/>
          </a:xfrm>
          <a:prstGeom prst="straightConnector1">
            <a:avLst/>
          </a:prstGeom>
          <a:ln w="127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7BCAE2BC-6DA2-0336-AFB8-5C29955A1D0B}"/>
              </a:ext>
            </a:extLst>
          </p:cNvPr>
          <p:cNvSpPr/>
          <p:nvPr/>
        </p:nvSpPr>
        <p:spPr>
          <a:xfrm>
            <a:off x="9766570" y="2327226"/>
            <a:ext cx="1587230" cy="914400"/>
          </a:xfrm>
          <a:prstGeom prst="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CLIENT</a:t>
            </a:r>
          </a:p>
        </p:txBody>
      </p:sp>
      <p:sp>
        <p:nvSpPr>
          <p:cNvPr id="31" name="TextBox 30">
            <a:extLst>
              <a:ext uri="{FF2B5EF4-FFF2-40B4-BE49-F238E27FC236}">
                <a16:creationId xmlns:a16="http://schemas.microsoft.com/office/drawing/2014/main" id="{CC5755B6-0989-FCA6-A70D-FD13643FF638}"/>
              </a:ext>
            </a:extLst>
          </p:cNvPr>
          <p:cNvSpPr txBox="1"/>
          <p:nvPr/>
        </p:nvSpPr>
        <p:spPr>
          <a:xfrm>
            <a:off x="2324913" y="3391550"/>
            <a:ext cx="8861896" cy="3595471"/>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nSpc>
                <a:spcPct val="110000"/>
              </a:lnSpc>
              <a:buNone/>
            </a:pPr>
            <a:r>
              <a:rPr lang="en-US" sz="1600" b="0" dirty="0">
                <a:solidFill>
                  <a:srgbClr val="AF00DB"/>
                </a:solidFill>
                <a:effectLst/>
                <a:latin typeface="Consolas" panose="020B0609020204030204" pitchFamily="49" charset="0"/>
                <a:cs typeface="Consolas" panose="020B0609020204030204" pitchFamily="49" charset="0"/>
              </a:rPr>
              <a:t>import</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001080"/>
                </a:solidFill>
                <a:effectLst/>
                <a:latin typeface="Consolas" panose="020B0609020204030204" pitchFamily="49" charset="0"/>
                <a:cs typeface="Consolas" panose="020B0609020204030204" pitchFamily="49" charset="0"/>
              </a:rPr>
              <a:t>express</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AF00DB"/>
                </a:solidFill>
                <a:effectLst/>
                <a:latin typeface="Consolas" panose="020B0609020204030204" pitchFamily="49" charset="0"/>
                <a:cs typeface="Consolas" panose="020B0609020204030204" pitchFamily="49" charset="0"/>
              </a:rPr>
              <a:t>from</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A31515"/>
                </a:solidFill>
                <a:effectLst/>
                <a:latin typeface="Consolas" panose="020B0609020204030204" pitchFamily="49" charset="0"/>
                <a:cs typeface="Consolas" panose="020B0609020204030204" pitchFamily="49" charset="0"/>
              </a:rPr>
              <a:t>'express’</a:t>
            </a:r>
            <a:r>
              <a:rPr lang="en-US" sz="1600" b="0" dirty="0">
                <a:solidFill>
                  <a:srgbClr val="3B3B3B"/>
                </a:solidFill>
                <a:effectLst/>
                <a:latin typeface="Consolas" panose="020B0609020204030204" pitchFamily="49" charset="0"/>
                <a:cs typeface="Consolas" panose="020B0609020204030204" pitchFamily="49" charset="0"/>
              </a:rPr>
              <a:t>;</a:t>
            </a:r>
          </a:p>
          <a:p>
            <a:pPr>
              <a:lnSpc>
                <a:spcPct val="110000"/>
              </a:lnSpc>
              <a:buNone/>
            </a:pPr>
            <a:endParaRPr lang="en-US" sz="1600" b="0" dirty="0">
              <a:solidFill>
                <a:srgbClr val="3B3B3B"/>
              </a:solidFill>
              <a:effectLst/>
              <a:latin typeface="Consolas" panose="020B0609020204030204" pitchFamily="49" charset="0"/>
              <a:cs typeface="Consolas" panose="020B0609020204030204" pitchFamily="49" charset="0"/>
            </a:endParaRPr>
          </a:p>
          <a:p>
            <a:pPr>
              <a:lnSpc>
                <a:spcPct val="110000"/>
              </a:lnSpc>
            </a:pPr>
            <a:r>
              <a:rPr lang="en-US" sz="1600" b="0" dirty="0">
                <a:solidFill>
                  <a:srgbClr val="0000FF"/>
                </a:solidFill>
                <a:effectLst/>
                <a:latin typeface="Consolas" panose="020B0609020204030204" pitchFamily="49" charset="0"/>
                <a:cs typeface="Consolas" panose="020B0609020204030204" pitchFamily="49" charset="0"/>
              </a:rPr>
              <a:t>let</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err="1">
                <a:solidFill>
                  <a:srgbClr val="001080"/>
                </a:solidFill>
                <a:effectLst/>
                <a:latin typeface="Consolas" panose="020B0609020204030204" pitchFamily="49" charset="0"/>
                <a:cs typeface="Consolas" panose="020B0609020204030204" pitchFamily="49" charset="0"/>
              </a:rPr>
              <a:t>numLogins</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000000"/>
                </a:solidFill>
                <a:effectLst/>
                <a:latin typeface="Consolas" panose="020B0609020204030204" pitchFamily="49" charset="0"/>
                <a:cs typeface="Consolas" panose="020B0609020204030204" pitchFamily="49" charset="0"/>
              </a:rPr>
              <a:t>=</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098658"/>
                </a:solidFill>
                <a:effectLst/>
                <a:latin typeface="Consolas" panose="020B0609020204030204" pitchFamily="49" charset="0"/>
                <a:cs typeface="Consolas" panose="020B0609020204030204" pitchFamily="49" charset="0"/>
              </a:rPr>
              <a:t>0</a:t>
            </a:r>
            <a:r>
              <a:rPr lang="en-US" sz="1600" b="0" dirty="0">
                <a:solidFill>
                  <a:srgbClr val="3B3B3B"/>
                </a:solidFill>
                <a:effectLst/>
                <a:latin typeface="Consolas" panose="020B0609020204030204" pitchFamily="49" charset="0"/>
                <a:cs typeface="Consolas" panose="020B0609020204030204" pitchFamily="49" charset="0"/>
              </a:rPr>
              <a:t>;</a:t>
            </a:r>
            <a:endParaRPr lang="en-US" sz="1600" b="0" dirty="0">
              <a:solidFill>
                <a:srgbClr val="AF00DB"/>
              </a:solidFill>
              <a:effectLst/>
              <a:latin typeface="Consolas" panose="020B0609020204030204" pitchFamily="49" charset="0"/>
              <a:cs typeface="Consolas" panose="020B0609020204030204" pitchFamily="49" charset="0"/>
            </a:endParaRPr>
          </a:p>
          <a:p>
            <a:pPr>
              <a:lnSpc>
                <a:spcPct val="110000"/>
              </a:lnSpc>
              <a:buNone/>
            </a:pPr>
            <a:r>
              <a:rPr lang="en-US" sz="1600" b="0" dirty="0">
                <a:solidFill>
                  <a:srgbClr val="0000FF"/>
                </a:solidFill>
                <a:effectLst/>
                <a:latin typeface="Consolas" panose="020B0609020204030204" pitchFamily="49" charset="0"/>
                <a:cs typeface="Consolas" panose="020B0609020204030204" pitchFamily="49" charset="0"/>
              </a:rPr>
              <a:t>const</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0070C1"/>
                </a:solidFill>
                <a:effectLst/>
                <a:latin typeface="Consolas" panose="020B0609020204030204" pitchFamily="49" charset="0"/>
                <a:cs typeface="Consolas" panose="020B0609020204030204" pitchFamily="49" charset="0"/>
              </a:rPr>
              <a:t>app</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000000"/>
                </a:solidFill>
                <a:effectLst/>
                <a:latin typeface="Consolas" panose="020B0609020204030204" pitchFamily="49" charset="0"/>
                <a:cs typeface="Consolas" panose="020B0609020204030204" pitchFamily="49" charset="0"/>
              </a:rPr>
              <a:t>=</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795E26"/>
                </a:solidFill>
                <a:effectLst/>
                <a:latin typeface="Consolas" panose="020B0609020204030204" pitchFamily="49" charset="0"/>
                <a:cs typeface="Consolas" panose="020B0609020204030204" pitchFamily="49" charset="0"/>
              </a:rPr>
              <a:t>express</a:t>
            </a:r>
            <a:r>
              <a:rPr lang="en-US" sz="1600" b="0" dirty="0">
                <a:solidFill>
                  <a:srgbClr val="3B3B3B"/>
                </a:solidFill>
                <a:effectLst/>
                <a:latin typeface="Consolas" panose="020B0609020204030204" pitchFamily="49" charset="0"/>
                <a:cs typeface="Consolas" panose="020B0609020204030204" pitchFamily="49" charset="0"/>
              </a:rPr>
              <a:t>();</a:t>
            </a:r>
          </a:p>
          <a:p>
            <a:pPr>
              <a:lnSpc>
                <a:spcPct val="110000"/>
              </a:lnSpc>
              <a:buNone/>
            </a:pPr>
            <a:r>
              <a:rPr lang="en-US" sz="1600" b="0" dirty="0" err="1">
                <a:solidFill>
                  <a:srgbClr val="0070C1"/>
                </a:solidFill>
                <a:effectLst/>
                <a:latin typeface="Consolas" panose="020B0609020204030204" pitchFamily="49" charset="0"/>
                <a:cs typeface="Consolas" panose="020B0609020204030204" pitchFamily="49" charset="0"/>
              </a:rPr>
              <a:t>app</a:t>
            </a:r>
            <a:r>
              <a:rPr lang="en-US" sz="1600" b="0" dirty="0" err="1">
                <a:solidFill>
                  <a:srgbClr val="3B3B3B"/>
                </a:solidFill>
                <a:effectLst/>
                <a:latin typeface="Consolas" panose="020B0609020204030204" pitchFamily="49" charset="0"/>
                <a:cs typeface="Consolas" panose="020B0609020204030204" pitchFamily="49" charset="0"/>
              </a:rPr>
              <a:t>.</a:t>
            </a:r>
            <a:r>
              <a:rPr lang="en-US" sz="1600" b="0" dirty="0" err="1">
                <a:solidFill>
                  <a:srgbClr val="795E26"/>
                </a:solidFill>
                <a:effectLst/>
                <a:latin typeface="Consolas" panose="020B0609020204030204" pitchFamily="49" charset="0"/>
                <a:cs typeface="Consolas" panose="020B0609020204030204" pitchFamily="49" charset="0"/>
              </a:rPr>
              <a:t>use</a:t>
            </a:r>
            <a:r>
              <a:rPr lang="en-US" sz="1600" b="0" dirty="0">
                <a:solidFill>
                  <a:srgbClr val="3B3B3B"/>
                </a:solidFill>
                <a:effectLst/>
                <a:latin typeface="Consolas" panose="020B0609020204030204" pitchFamily="49" charset="0"/>
                <a:cs typeface="Consolas" panose="020B0609020204030204" pitchFamily="49" charset="0"/>
              </a:rPr>
              <a:t>(</a:t>
            </a:r>
            <a:r>
              <a:rPr lang="en-US" sz="1600" b="0" dirty="0" err="1">
                <a:solidFill>
                  <a:srgbClr val="795E26"/>
                </a:solidFill>
                <a:effectLst/>
                <a:latin typeface="Consolas" panose="020B0609020204030204" pitchFamily="49" charset="0"/>
                <a:cs typeface="Consolas" panose="020B0609020204030204" pitchFamily="49" charset="0"/>
              </a:rPr>
              <a:t>express</a:t>
            </a:r>
            <a:r>
              <a:rPr lang="en-US" sz="1600" b="0" dirty="0" err="1">
                <a:solidFill>
                  <a:srgbClr val="3B3B3B"/>
                </a:solidFill>
                <a:effectLst/>
                <a:latin typeface="Consolas" panose="020B0609020204030204" pitchFamily="49" charset="0"/>
                <a:cs typeface="Consolas" panose="020B0609020204030204" pitchFamily="49" charset="0"/>
              </a:rPr>
              <a:t>.</a:t>
            </a:r>
            <a:r>
              <a:rPr lang="en-US" sz="1600" b="0" dirty="0" err="1">
                <a:solidFill>
                  <a:srgbClr val="795E26"/>
                </a:solidFill>
                <a:effectLst/>
                <a:latin typeface="Consolas" panose="020B0609020204030204" pitchFamily="49" charset="0"/>
                <a:cs typeface="Consolas" panose="020B0609020204030204" pitchFamily="49" charset="0"/>
              </a:rPr>
              <a:t>json</a:t>
            </a:r>
            <a:r>
              <a:rPr lang="en-US" sz="1600" b="0" dirty="0">
                <a:solidFill>
                  <a:srgbClr val="3B3B3B"/>
                </a:solidFill>
                <a:effectLst/>
                <a:latin typeface="Consolas" panose="020B0609020204030204" pitchFamily="49" charset="0"/>
                <a:cs typeface="Consolas" panose="020B0609020204030204" pitchFamily="49" charset="0"/>
              </a:rPr>
              <a:t>());</a:t>
            </a:r>
          </a:p>
          <a:p>
            <a:pPr>
              <a:lnSpc>
                <a:spcPct val="110000"/>
              </a:lnSpc>
              <a:buNone/>
            </a:pPr>
            <a:r>
              <a:rPr lang="en-US" sz="1600" b="0" dirty="0" err="1">
                <a:solidFill>
                  <a:srgbClr val="0070C1"/>
                </a:solidFill>
                <a:effectLst/>
                <a:latin typeface="Consolas" panose="020B0609020204030204" pitchFamily="49" charset="0"/>
                <a:cs typeface="Consolas" panose="020B0609020204030204" pitchFamily="49" charset="0"/>
              </a:rPr>
              <a:t>app</a:t>
            </a:r>
            <a:r>
              <a:rPr lang="en-US" sz="1600" b="0" dirty="0" err="1">
                <a:solidFill>
                  <a:srgbClr val="3B3B3B"/>
                </a:solidFill>
                <a:effectLst/>
                <a:latin typeface="Consolas" panose="020B0609020204030204" pitchFamily="49" charset="0"/>
                <a:cs typeface="Consolas" panose="020B0609020204030204" pitchFamily="49" charset="0"/>
              </a:rPr>
              <a:t>.</a:t>
            </a:r>
            <a:r>
              <a:rPr lang="en-US" sz="1600" b="0" dirty="0" err="1">
                <a:solidFill>
                  <a:srgbClr val="795E26"/>
                </a:solidFill>
                <a:effectLst/>
                <a:latin typeface="Consolas" panose="020B0609020204030204" pitchFamily="49" charset="0"/>
                <a:cs typeface="Consolas" panose="020B0609020204030204" pitchFamily="49" charset="0"/>
              </a:rPr>
              <a:t>post</a:t>
            </a:r>
            <a:r>
              <a:rPr lang="en-US" sz="1600" b="0" dirty="0">
                <a:solidFill>
                  <a:srgbClr val="3B3B3B"/>
                </a:solidFill>
                <a:effectLst/>
                <a:highlight>
                  <a:srgbClr val="FFFF00"/>
                </a:highlight>
                <a:latin typeface="Consolas" panose="020B0609020204030204" pitchFamily="49" charset="0"/>
                <a:cs typeface="Consolas" panose="020B0609020204030204" pitchFamily="49" charset="0"/>
              </a:rPr>
              <a:t>(</a:t>
            </a:r>
            <a:r>
              <a:rPr lang="en-US" sz="1600" b="0" dirty="0">
                <a:solidFill>
                  <a:srgbClr val="A31515"/>
                </a:solidFill>
                <a:effectLst/>
                <a:highlight>
                  <a:srgbClr val="FFFF00"/>
                </a:highlight>
                <a:latin typeface="Consolas" panose="020B0609020204030204" pitchFamily="49" charset="0"/>
                <a:cs typeface="Consolas" panose="020B0609020204030204" pitchFamily="49" charset="0"/>
              </a:rPr>
              <a:t>'/</a:t>
            </a:r>
            <a:r>
              <a:rPr lang="en-US" sz="1600" b="0" dirty="0" err="1">
                <a:solidFill>
                  <a:srgbClr val="A31515"/>
                </a:solidFill>
                <a:effectLst/>
                <a:highlight>
                  <a:srgbClr val="FFFF00"/>
                </a:highlight>
                <a:latin typeface="Consolas" panose="020B0609020204030204" pitchFamily="49" charset="0"/>
                <a:cs typeface="Consolas" panose="020B0609020204030204" pitchFamily="49" charset="0"/>
              </a:rPr>
              <a:t>api</a:t>
            </a:r>
            <a:r>
              <a:rPr lang="en-US" sz="1600" b="0" dirty="0">
                <a:solidFill>
                  <a:srgbClr val="A31515"/>
                </a:solidFill>
                <a:effectLst/>
                <a:highlight>
                  <a:srgbClr val="FFFF00"/>
                </a:highlight>
                <a:latin typeface="Consolas" panose="020B0609020204030204" pitchFamily="49" charset="0"/>
                <a:cs typeface="Consolas" panose="020B0609020204030204" pitchFamily="49" charset="0"/>
              </a:rPr>
              <a:t>/user/login'</a:t>
            </a:r>
            <a:r>
              <a:rPr lang="en-US" sz="1600" b="0" dirty="0">
                <a:solidFill>
                  <a:srgbClr val="3B3B3B"/>
                </a:solidFill>
                <a:effectLst/>
                <a:highlight>
                  <a:srgbClr val="FFFF00"/>
                </a:highlight>
                <a:latin typeface="Consolas" panose="020B0609020204030204" pitchFamily="49" charset="0"/>
                <a:cs typeface="Consolas" panose="020B0609020204030204" pitchFamily="49" charset="0"/>
              </a:rPr>
              <a:t>, </a:t>
            </a:r>
            <a:r>
              <a:rPr lang="en-US" sz="1600" b="0" dirty="0">
                <a:solidFill>
                  <a:srgbClr val="3B3B3B"/>
                </a:solidFill>
                <a:effectLst/>
                <a:latin typeface="Consolas" panose="020B0609020204030204" pitchFamily="49" charset="0"/>
                <a:cs typeface="Consolas" panose="020B0609020204030204" pitchFamily="49" charset="0"/>
              </a:rPr>
              <a:t>(</a:t>
            </a:r>
            <a:r>
              <a:rPr lang="en-US" sz="1600" b="0" dirty="0">
                <a:solidFill>
                  <a:srgbClr val="001080"/>
                </a:solidFill>
                <a:effectLst/>
                <a:latin typeface="Consolas" panose="020B0609020204030204" pitchFamily="49" charset="0"/>
                <a:cs typeface="Consolas" panose="020B0609020204030204" pitchFamily="49" charset="0"/>
              </a:rPr>
              <a:t>request</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001080"/>
                </a:solidFill>
                <a:effectLst/>
                <a:latin typeface="Consolas" panose="020B0609020204030204" pitchFamily="49" charset="0"/>
                <a:cs typeface="Consolas" panose="020B0609020204030204" pitchFamily="49" charset="0"/>
              </a:rPr>
              <a:t>response</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0000FF"/>
                </a:solidFill>
                <a:effectLst/>
                <a:latin typeface="Consolas" panose="020B0609020204030204" pitchFamily="49" charset="0"/>
                <a:cs typeface="Consolas" panose="020B0609020204030204" pitchFamily="49" charset="0"/>
              </a:rPr>
              <a:t>=&gt;</a:t>
            </a:r>
            <a:r>
              <a:rPr lang="en-US" sz="1600" b="0" dirty="0">
                <a:solidFill>
                  <a:srgbClr val="3B3B3B"/>
                </a:solidFill>
                <a:effectLst/>
                <a:latin typeface="Consolas" panose="020B0609020204030204" pitchFamily="49" charset="0"/>
                <a:cs typeface="Consolas" panose="020B0609020204030204" pitchFamily="49" charset="0"/>
              </a:rPr>
              <a:t> {</a:t>
            </a:r>
          </a:p>
          <a:p>
            <a:pPr>
              <a:lnSpc>
                <a:spcPct val="110000"/>
              </a:lnSpc>
              <a:buNone/>
            </a:pPr>
            <a:r>
              <a:rPr lang="en-US" sz="1600" b="0" dirty="0">
                <a:solidFill>
                  <a:srgbClr val="0000FF"/>
                </a:solidFill>
                <a:effectLst/>
                <a:latin typeface="Consolas" panose="020B0609020204030204" pitchFamily="49" charset="0"/>
                <a:cs typeface="Consolas" panose="020B0609020204030204" pitchFamily="49" charset="0"/>
              </a:rPr>
              <a:t>  </a:t>
            </a:r>
            <a:r>
              <a:rPr lang="en-US" sz="1600" b="0" dirty="0">
                <a:solidFill>
                  <a:srgbClr val="0000FF"/>
                </a:solidFill>
                <a:effectLst/>
                <a:highlight>
                  <a:srgbClr val="00FFFF"/>
                </a:highlight>
                <a:latin typeface="Consolas" panose="020B0609020204030204" pitchFamily="49" charset="0"/>
                <a:cs typeface="Consolas" panose="020B0609020204030204" pitchFamily="49" charset="0"/>
              </a:rPr>
              <a:t>const</a:t>
            </a:r>
            <a:r>
              <a:rPr lang="en-US" sz="1600" b="0" dirty="0">
                <a:solidFill>
                  <a:srgbClr val="3B3B3B"/>
                </a:solidFill>
                <a:effectLst/>
                <a:highlight>
                  <a:srgbClr val="00FFFF"/>
                </a:highlight>
                <a:latin typeface="Consolas" panose="020B0609020204030204" pitchFamily="49" charset="0"/>
                <a:cs typeface="Consolas" panose="020B0609020204030204" pitchFamily="49" charset="0"/>
              </a:rPr>
              <a:t> { </a:t>
            </a:r>
            <a:r>
              <a:rPr lang="en-US" sz="1600" b="0" dirty="0">
                <a:solidFill>
                  <a:srgbClr val="0070C1"/>
                </a:solidFill>
                <a:effectLst/>
                <a:highlight>
                  <a:srgbClr val="00FFFF"/>
                </a:highlight>
                <a:latin typeface="Consolas" panose="020B0609020204030204" pitchFamily="49" charset="0"/>
                <a:cs typeface="Consolas" panose="020B0609020204030204" pitchFamily="49" charset="0"/>
              </a:rPr>
              <a:t>username</a:t>
            </a:r>
            <a:r>
              <a:rPr lang="en-US" sz="1600" b="0" dirty="0">
                <a:solidFill>
                  <a:srgbClr val="3B3B3B"/>
                </a:solidFill>
                <a:effectLst/>
                <a:highlight>
                  <a:srgbClr val="00FFFF"/>
                </a:highlight>
                <a:latin typeface="Consolas" panose="020B0609020204030204" pitchFamily="49" charset="0"/>
                <a:cs typeface="Consolas" panose="020B0609020204030204" pitchFamily="49" charset="0"/>
              </a:rPr>
              <a:t>, </a:t>
            </a:r>
            <a:r>
              <a:rPr lang="en-US" sz="1600" b="0" dirty="0">
                <a:solidFill>
                  <a:srgbClr val="0070C1"/>
                </a:solidFill>
                <a:effectLst/>
                <a:highlight>
                  <a:srgbClr val="00FFFF"/>
                </a:highlight>
                <a:latin typeface="Consolas" panose="020B0609020204030204" pitchFamily="49" charset="0"/>
                <a:cs typeface="Consolas" panose="020B0609020204030204" pitchFamily="49" charset="0"/>
              </a:rPr>
              <a:t>password</a:t>
            </a:r>
            <a:r>
              <a:rPr lang="en-US" sz="1600" b="0" dirty="0">
                <a:solidFill>
                  <a:srgbClr val="3B3B3B"/>
                </a:solidFill>
                <a:effectLst/>
                <a:highlight>
                  <a:srgbClr val="00FFFF"/>
                </a:highlight>
                <a:latin typeface="Consolas" panose="020B0609020204030204" pitchFamily="49" charset="0"/>
                <a:cs typeface="Consolas" panose="020B0609020204030204" pitchFamily="49" charset="0"/>
              </a:rPr>
              <a:t> } </a:t>
            </a:r>
            <a:r>
              <a:rPr lang="en-US" sz="1600" b="0" dirty="0">
                <a:solidFill>
                  <a:srgbClr val="000000"/>
                </a:solidFill>
                <a:effectLst/>
                <a:highlight>
                  <a:srgbClr val="00FFFF"/>
                </a:highlight>
                <a:latin typeface="Consolas" panose="020B0609020204030204" pitchFamily="49" charset="0"/>
                <a:cs typeface="Consolas" panose="020B0609020204030204" pitchFamily="49" charset="0"/>
              </a:rPr>
              <a:t>=</a:t>
            </a:r>
            <a:r>
              <a:rPr lang="en-US" sz="1600" b="0" dirty="0">
                <a:solidFill>
                  <a:srgbClr val="3B3B3B"/>
                </a:solidFill>
                <a:effectLst/>
                <a:highlight>
                  <a:srgbClr val="00FFFF"/>
                </a:highlight>
                <a:latin typeface="Consolas" panose="020B0609020204030204" pitchFamily="49" charset="0"/>
                <a:cs typeface="Consolas" panose="020B0609020204030204" pitchFamily="49" charset="0"/>
              </a:rPr>
              <a:t> </a:t>
            </a:r>
            <a:r>
              <a:rPr lang="en-US" sz="1600" b="0" dirty="0" err="1">
                <a:solidFill>
                  <a:srgbClr val="001080"/>
                </a:solidFill>
                <a:effectLst/>
                <a:highlight>
                  <a:srgbClr val="00FFFF"/>
                </a:highlight>
                <a:latin typeface="Consolas" panose="020B0609020204030204" pitchFamily="49" charset="0"/>
                <a:cs typeface="Consolas" panose="020B0609020204030204" pitchFamily="49" charset="0"/>
              </a:rPr>
              <a:t>request</a:t>
            </a:r>
            <a:r>
              <a:rPr lang="en-US" sz="1600" b="0" dirty="0" err="1">
                <a:solidFill>
                  <a:srgbClr val="3B3B3B"/>
                </a:solidFill>
                <a:effectLst/>
                <a:highlight>
                  <a:srgbClr val="00FFFF"/>
                </a:highlight>
                <a:latin typeface="Consolas" panose="020B0609020204030204" pitchFamily="49" charset="0"/>
                <a:cs typeface="Consolas" panose="020B0609020204030204" pitchFamily="49" charset="0"/>
              </a:rPr>
              <a:t>.</a:t>
            </a:r>
            <a:r>
              <a:rPr lang="en-US" sz="1600" b="0" dirty="0" err="1">
                <a:solidFill>
                  <a:srgbClr val="001080"/>
                </a:solidFill>
                <a:effectLst/>
                <a:highlight>
                  <a:srgbClr val="00FFFF"/>
                </a:highlight>
                <a:latin typeface="Consolas" panose="020B0609020204030204" pitchFamily="49" charset="0"/>
                <a:cs typeface="Consolas" panose="020B0609020204030204" pitchFamily="49" charset="0"/>
              </a:rPr>
              <a:t>body</a:t>
            </a:r>
            <a:r>
              <a:rPr lang="en-US" sz="1600" b="0" dirty="0">
                <a:solidFill>
                  <a:srgbClr val="3B3B3B"/>
                </a:solidFill>
                <a:effectLst/>
                <a:highlight>
                  <a:srgbClr val="00FFFF"/>
                </a:highlight>
                <a:latin typeface="Consolas" panose="020B0609020204030204" pitchFamily="49" charset="0"/>
                <a:cs typeface="Consolas" panose="020B0609020204030204" pitchFamily="49" charset="0"/>
              </a:rPr>
              <a:t>;</a:t>
            </a:r>
          </a:p>
          <a:p>
            <a:pPr>
              <a:lnSpc>
                <a:spcPct val="110000"/>
              </a:lnSpc>
              <a:buNone/>
            </a:pPr>
            <a:r>
              <a:rPr lang="en-US" sz="1600" b="0" dirty="0">
                <a:solidFill>
                  <a:srgbClr val="AF00DB"/>
                </a:solidFill>
                <a:effectLst/>
                <a:latin typeface="Consolas" panose="020B0609020204030204" pitchFamily="49" charset="0"/>
                <a:cs typeface="Consolas" panose="020B0609020204030204" pitchFamily="49" charset="0"/>
              </a:rPr>
              <a:t>  if</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err="1">
                <a:solidFill>
                  <a:srgbClr val="0070C1"/>
                </a:solidFill>
                <a:effectLst/>
                <a:latin typeface="Consolas" panose="020B0609020204030204" pitchFamily="49" charset="0"/>
                <a:cs typeface="Consolas" panose="020B0609020204030204" pitchFamily="49" charset="0"/>
              </a:rPr>
              <a:t>username</a:t>
            </a:r>
            <a:r>
              <a:rPr lang="en-US" sz="1600" b="0" dirty="0" err="1">
                <a:solidFill>
                  <a:srgbClr val="3B3B3B"/>
                </a:solidFill>
                <a:effectLst/>
                <a:latin typeface="Consolas" panose="020B0609020204030204" pitchFamily="49" charset="0"/>
                <a:cs typeface="Consolas" panose="020B0609020204030204" pitchFamily="49" charset="0"/>
              </a:rPr>
              <a:t>.</a:t>
            </a:r>
            <a:r>
              <a:rPr lang="en-US" sz="1600" b="0" dirty="0" err="1">
                <a:solidFill>
                  <a:srgbClr val="795E26"/>
                </a:solidFill>
                <a:effectLst/>
                <a:latin typeface="Consolas" panose="020B0609020204030204" pitchFamily="49" charset="0"/>
                <a:cs typeface="Consolas" panose="020B0609020204030204" pitchFamily="49" charset="0"/>
              </a:rPr>
              <a:t>toLowerCase</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000000"/>
                </a:solidFill>
                <a:effectLst/>
                <a:latin typeface="Consolas" panose="020B0609020204030204" pitchFamily="49" charset="0"/>
                <a:cs typeface="Consolas" panose="020B0609020204030204" pitchFamily="49" charset="0"/>
              </a:rPr>
              <a:t>===</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A31515"/>
                </a:solidFill>
                <a:effectLst/>
                <a:latin typeface="Consolas" panose="020B0609020204030204" pitchFamily="49" charset="0"/>
                <a:cs typeface="Consolas" panose="020B0609020204030204" pitchFamily="49" charset="0"/>
              </a:rPr>
              <a:t>'user1'</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000000"/>
                </a:solidFill>
                <a:effectLst/>
                <a:latin typeface="Consolas" panose="020B0609020204030204" pitchFamily="49" charset="0"/>
                <a:cs typeface="Consolas" panose="020B0609020204030204" pitchFamily="49" charset="0"/>
              </a:rPr>
              <a:t>&amp;&amp;</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0070C1"/>
                </a:solidFill>
                <a:effectLst/>
                <a:latin typeface="Consolas" panose="020B0609020204030204" pitchFamily="49" charset="0"/>
                <a:cs typeface="Consolas" panose="020B0609020204030204" pitchFamily="49" charset="0"/>
              </a:rPr>
              <a:t>password</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000000"/>
                </a:solidFill>
                <a:effectLst/>
                <a:latin typeface="Consolas" panose="020B0609020204030204" pitchFamily="49" charset="0"/>
                <a:cs typeface="Consolas" panose="020B0609020204030204" pitchFamily="49" charset="0"/>
              </a:rPr>
              <a:t>===</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A31515"/>
                </a:solidFill>
                <a:effectLst/>
                <a:latin typeface="Consolas" panose="020B0609020204030204" pitchFamily="49" charset="0"/>
                <a:cs typeface="Consolas" panose="020B0609020204030204" pitchFamily="49" charset="0"/>
              </a:rPr>
              <a:t>'</a:t>
            </a:r>
            <a:r>
              <a:rPr lang="en-US" sz="1600" b="0" dirty="0" err="1">
                <a:solidFill>
                  <a:srgbClr val="A31515"/>
                </a:solidFill>
                <a:effectLst/>
                <a:latin typeface="Consolas" panose="020B0609020204030204" pitchFamily="49" charset="0"/>
                <a:cs typeface="Consolas" panose="020B0609020204030204" pitchFamily="49" charset="0"/>
              </a:rPr>
              <a:t>sekret</a:t>
            </a:r>
            <a:r>
              <a:rPr lang="en-US" sz="1600" b="0" dirty="0">
                <a:solidFill>
                  <a:srgbClr val="A31515"/>
                </a:solidFill>
                <a:effectLst/>
                <a:latin typeface="Consolas" panose="020B0609020204030204" pitchFamily="49" charset="0"/>
                <a:cs typeface="Consolas" panose="020B0609020204030204" pitchFamily="49" charset="0"/>
              </a:rPr>
              <a:t>'</a:t>
            </a:r>
            <a:r>
              <a:rPr lang="en-US" sz="1600" b="0" dirty="0">
                <a:solidFill>
                  <a:srgbClr val="3B3B3B"/>
                </a:solidFill>
                <a:effectLst/>
                <a:latin typeface="Consolas" panose="020B0609020204030204" pitchFamily="49" charset="0"/>
                <a:cs typeface="Consolas" panose="020B0609020204030204" pitchFamily="49" charset="0"/>
              </a:rPr>
              <a:t>) {</a:t>
            </a:r>
          </a:p>
          <a:p>
            <a:pPr>
              <a:lnSpc>
                <a:spcPct val="110000"/>
              </a:lnSpc>
            </a:pPr>
            <a:r>
              <a:rPr lang="en-US" sz="1600" b="0" dirty="0">
                <a:solidFill>
                  <a:srgbClr val="001080"/>
                </a:solidFill>
                <a:effectLst/>
                <a:latin typeface="Consolas" panose="020B0609020204030204" pitchFamily="49" charset="0"/>
                <a:cs typeface="Consolas" panose="020B0609020204030204" pitchFamily="49" charset="0"/>
              </a:rPr>
              <a:t>    </a:t>
            </a:r>
            <a:r>
              <a:rPr lang="en-US" sz="1600" b="0" dirty="0" err="1">
                <a:solidFill>
                  <a:srgbClr val="001080"/>
                </a:solidFill>
                <a:effectLst/>
                <a:latin typeface="Consolas" panose="020B0609020204030204" pitchFamily="49" charset="0"/>
                <a:cs typeface="Consolas" panose="020B0609020204030204" pitchFamily="49" charset="0"/>
              </a:rPr>
              <a:t>response</a:t>
            </a:r>
            <a:r>
              <a:rPr lang="en-US" sz="1600" b="0" dirty="0" err="1">
                <a:solidFill>
                  <a:srgbClr val="3B3B3B"/>
                </a:solidFill>
                <a:effectLst/>
                <a:latin typeface="Consolas" panose="020B0609020204030204" pitchFamily="49" charset="0"/>
                <a:cs typeface="Consolas" panose="020B0609020204030204" pitchFamily="49" charset="0"/>
              </a:rPr>
              <a:t>.</a:t>
            </a:r>
            <a:r>
              <a:rPr lang="en-US" sz="1600" b="0" dirty="0" err="1">
                <a:solidFill>
                  <a:srgbClr val="795E26"/>
                </a:solidFill>
                <a:effectLst/>
                <a:latin typeface="Consolas" panose="020B0609020204030204" pitchFamily="49" charset="0"/>
                <a:cs typeface="Consolas" panose="020B0609020204030204" pitchFamily="49" charset="0"/>
              </a:rPr>
              <a:t>send</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001080"/>
                </a:solidFill>
                <a:effectLst/>
                <a:latin typeface="Consolas" panose="020B0609020204030204" pitchFamily="49" charset="0"/>
                <a:cs typeface="Consolas" panose="020B0609020204030204" pitchFamily="49" charset="0"/>
              </a:rPr>
              <a:t>success:</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0000FF"/>
                </a:solidFill>
                <a:effectLst/>
                <a:latin typeface="Consolas" panose="020B0609020204030204" pitchFamily="49" charset="0"/>
                <a:cs typeface="Consolas" panose="020B0609020204030204" pitchFamily="49" charset="0"/>
              </a:rPr>
              <a:t>true</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err="1">
                <a:solidFill>
                  <a:srgbClr val="001080"/>
                </a:solidFill>
                <a:effectLst/>
                <a:latin typeface="Consolas" panose="020B0609020204030204" pitchFamily="49" charset="0"/>
                <a:cs typeface="Consolas" panose="020B0609020204030204" pitchFamily="49" charset="0"/>
              </a:rPr>
              <a:t>numLogins</a:t>
            </a:r>
            <a:r>
              <a:rPr lang="en-US" sz="1600" b="0" dirty="0">
                <a:solidFill>
                  <a:srgbClr val="001080"/>
                </a:solidFill>
                <a:effectLst/>
                <a:latin typeface="Consolas" panose="020B0609020204030204" pitchFamily="49" charset="0"/>
                <a:cs typeface="Consolas" panose="020B0609020204030204" pitchFamily="49" charset="0"/>
              </a:rPr>
              <a:t>:</a:t>
            </a:r>
            <a:r>
              <a:rPr lang="en-US" sz="1600" b="0" dirty="0">
                <a:solidFill>
                  <a:srgbClr val="3B3B3B"/>
                </a:solidFill>
                <a:effectLst/>
                <a:latin typeface="Consolas" panose="020B0609020204030204" pitchFamily="49" charset="0"/>
                <a:cs typeface="Consolas" panose="020B0609020204030204" pitchFamily="49" charset="0"/>
              </a:rPr>
              <a:t> </a:t>
            </a:r>
            <a:r>
              <a:rPr lang="en-US" sz="1600" dirty="0">
                <a:solidFill>
                  <a:srgbClr val="000000"/>
                </a:solidFill>
                <a:latin typeface="Consolas" panose="020B0609020204030204" pitchFamily="49" charset="0"/>
                <a:cs typeface="Consolas" panose="020B0609020204030204" pitchFamily="49" charset="0"/>
              </a:rPr>
              <a:t>++</a:t>
            </a:r>
            <a:r>
              <a:rPr lang="en-US" sz="1600" b="0" dirty="0" err="1">
                <a:solidFill>
                  <a:srgbClr val="001080"/>
                </a:solidFill>
                <a:effectLst/>
                <a:latin typeface="Consolas" panose="020B0609020204030204" pitchFamily="49" charset="0"/>
                <a:cs typeface="Consolas" panose="020B0609020204030204" pitchFamily="49" charset="0"/>
              </a:rPr>
              <a:t>numLogins</a:t>
            </a:r>
            <a:r>
              <a:rPr lang="en-US" sz="1600" b="0" dirty="0">
                <a:solidFill>
                  <a:srgbClr val="3B3B3B"/>
                </a:solidFill>
                <a:effectLst/>
                <a:latin typeface="Consolas" panose="020B0609020204030204" pitchFamily="49" charset="0"/>
                <a:cs typeface="Consolas" panose="020B0609020204030204" pitchFamily="49" charset="0"/>
              </a:rPr>
              <a:t> });</a:t>
            </a:r>
          </a:p>
          <a:p>
            <a:pPr>
              <a:lnSpc>
                <a:spcPct val="110000"/>
              </a:lnSpc>
              <a:buNone/>
            </a:pPr>
            <a:r>
              <a:rPr lang="en-US" sz="1600" b="0" dirty="0">
                <a:solidFill>
                  <a:srgbClr val="3B3B3B"/>
                </a:solidFill>
                <a:effectLst/>
                <a:latin typeface="Consolas" panose="020B0609020204030204" pitchFamily="49" charset="0"/>
                <a:cs typeface="Consolas" panose="020B0609020204030204" pitchFamily="49" charset="0"/>
              </a:rPr>
              <a:t>  } </a:t>
            </a:r>
            <a:r>
              <a:rPr lang="en-US" sz="1600" b="0" dirty="0">
                <a:solidFill>
                  <a:srgbClr val="AF00DB"/>
                </a:solidFill>
                <a:effectLst/>
                <a:latin typeface="Consolas" panose="020B0609020204030204" pitchFamily="49" charset="0"/>
                <a:cs typeface="Consolas" panose="020B0609020204030204" pitchFamily="49" charset="0"/>
              </a:rPr>
              <a:t>else</a:t>
            </a:r>
            <a:r>
              <a:rPr lang="en-US" sz="1600" b="0" dirty="0">
                <a:solidFill>
                  <a:srgbClr val="3B3B3B"/>
                </a:solidFill>
                <a:effectLst/>
                <a:latin typeface="Consolas" panose="020B0609020204030204" pitchFamily="49" charset="0"/>
                <a:cs typeface="Consolas" panose="020B0609020204030204" pitchFamily="49" charset="0"/>
              </a:rPr>
              <a:t> {</a:t>
            </a:r>
          </a:p>
          <a:p>
            <a:pPr>
              <a:lnSpc>
                <a:spcPct val="110000"/>
              </a:lnSpc>
              <a:buNone/>
            </a:pPr>
            <a:r>
              <a:rPr lang="en-US" sz="1600" b="0" dirty="0">
                <a:solidFill>
                  <a:srgbClr val="001080"/>
                </a:solidFill>
                <a:effectLst/>
                <a:latin typeface="Consolas" panose="020B0609020204030204" pitchFamily="49" charset="0"/>
                <a:cs typeface="Consolas" panose="020B0609020204030204" pitchFamily="49" charset="0"/>
              </a:rPr>
              <a:t>    </a:t>
            </a:r>
            <a:r>
              <a:rPr lang="en-US" sz="1600" b="0" dirty="0" err="1">
                <a:solidFill>
                  <a:srgbClr val="001080"/>
                </a:solidFill>
                <a:effectLst/>
                <a:latin typeface="Consolas" panose="020B0609020204030204" pitchFamily="49" charset="0"/>
                <a:cs typeface="Consolas" panose="020B0609020204030204" pitchFamily="49" charset="0"/>
              </a:rPr>
              <a:t>response</a:t>
            </a:r>
            <a:r>
              <a:rPr lang="en-US" sz="1600" b="0" dirty="0" err="1">
                <a:solidFill>
                  <a:srgbClr val="3B3B3B"/>
                </a:solidFill>
                <a:effectLst/>
                <a:latin typeface="Consolas" panose="020B0609020204030204" pitchFamily="49" charset="0"/>
                <a:cs typeface="Consolas" panose="020B0609020204030204" pitchFamily="49" charset="0"/>
              </a:rPr>
              <a:t>.</a:t>
            </a:r>
            <a:r>
              <a:rPr lang="en-US" sz="1600" b="0" dirty="0" err="1">
                <a:solidFill>
                  <a:srgbClr val="795E26"/>
                </a:solidFill>
                <a:effectLst/>
                <a:latin typeface="Consolas" panose="020B0609020204030204" pitchFamily="49" charset="0"/>
                <a:cs typeface="Consolas" panose="020B0609020204030204" pitchFamily="49" charset="0"/>
              </a:rPr>
              <a:t>send</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001080"/>
                </a:solidFill>
                <a:effectLst/>
                <a:latin typeface="Consolas" panose="020B0609020204030204" pitchFamily="49" charset="0"/>
                <a:cs typeface="Consolas" panose="020B0609020204030204" pitchFamily="49" charset="0"/>
              </a:rPr>
              <a:t>error:</a:t>
            </a:r>
            <a:r>
              <a:rPr lang="en-US" sz="1600" b="0" dirty="0">
                <a:solidFill>
                  <a:srgbClr val="3B3B3B"/>
                </a:solidFill>
                <a:effectLst/>
                <a:latin typeface="Consolas" panose="020B0609020204030204" pitchFamily="49" charset="0"/>
                <a:cs typeface="Consolas" panose="020B0609020204030204" pitchFamily="49" charset="0"/>
              </a:rPr>
              <a:t> </a:t>
            </a:r>
            <a:r>
              <a:rPr lang="en-US" sz="1600" b="0" dirty="0">
                <a:solidFill>
                  <a:srgbClr val="A31515"/>
                </a:solidFill>
                <a:effectLst/>
                <a:latin typeface="Consolas" panose="020B0609020204030204" pitchFamily="49" charset="0"/>
                <a:cs typeface="Consolas" panose="020B0609020204030204" pitchFamily="49" charset="0"/>
              </a:rPr>
              <a:t>'Invalid username or password'</a:t>
            </a:r>
            <a:r>
              <a:rPr lang="en-US" sz="1600" b="0" dirty="0">
                <a:solidFill>
                  <a:srgbClr val="3B3B3B"/>
                </a:solidFill>
                <a:effectLst/>
                <a:latin typeface="Consolas" panose="020B0609020204030204" pitchFamily="49" charset="0"/>
                <a:cs typeface="Consolas" panose="020B0609020204030204" pitchFamily="49" charset="0"/>
              </a:rPr>
              <a:t> });</a:t>
            </a:r>
          </a:p>
          <a:p>
            <a:pPr>
              <a:lnSpc>
                <a:spcPct val="110000"/>
              </a:lnSpc>
              <a:buNone/>
            </a:pPr>
            <a:r>
              <a:rPr lang="en-US" sz="1600" b="0" dirty="0">
                <a:solidFill>
                  <a:srgbClr val="3B3B3B"/>
                </a:solidFill>
                <a:effectLst/>
                <a:latin typeface="Consolas" panose="020B0609020204030204" pitchFamily="49" charset="0"/>
                <a:cs typeface="Consolas" panose="020B0609020204030204" pitchFamily="49" charset="0"/>
              </a:rPr>
              <a:t>  }</a:t>
            </a:r>
          </a:p>
          <a:p>
            <a:pPr>
              <a:lnSpc>
                <a:spcPct val="110000"/>
              </a:lnSpc>
              <a:buNone/>
            </a:pPr>
            <a:r>
              <a:rPr lang="en-US" sz="1600" b="0" dirty="0">
                <a:solidFill>
                  <a:srgbClr val="3B3B3B"/>
                </a:solidFill>
                <a:effectLst/>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3336214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B6706-F798-11C9-E7E7-5FBA26C0215E}"/>
              </a:ext>
            </a:extLst>
          </p:cNvPr>
          <p:cNvSpPr>
            <a:spLocks noGrp="1"/>
          </p:cNvSpPr>
          <p:nvPr>
            <p:ph type="title"/>
          </p:nvPr>
        </p:nvSpPr>
        <p:spPr/>
        <p:txBody>
          <a:bodyPr/>
          <a:lstStyle/>
          <a:p>
            <a:r>
              <a:rPr lang="en-US" dirty="0"/>
              <a:t>The Controller-Service-Repository Design</a:t>
            </a:r>
          </a:p>
        </p:txBody>
      </p:sp>
      <p:sp>
        <p:nvSpPr>
          <p:cNvPr id="3" name="Content Placeholder 2">
            <a:extLst>
              <a:ext uri="{FF2B5EF4-FFF2-40B4-BE49-F238E27FC236}">
                <a16:creationId xmlns:a16="http://schemas.microsoft.com/office/drawing/2014/main" id="{4EE9AECF-8B41-1573-D042-55751D424C04}"/>
              </a:ext>
            </a:extLst>
          </p:cNvPr>
          <p:cNvSpPr>
            <a:spLocks noGrp="1"/>
          </p:cNvSpPr>
          <p:nvPr>
            <p:ph idx="1"/>
          </p:nvPr>
        </p:nvSpPr>
        <p:spPr/>
        <p:txBody>
          <a:bodyPr/>
          <a:lstStyle/>
          <a:p>
            <a:r>
              <a:rPr lang="en-US" dirty="0"/>
              <a:t>This is the design we will use for all our web servers. </a:t>
            </a:r>
          </a:p>
          <a:p>
            <a:r>
              <a:rPr lang="en-US" dirty="0"/>
              <a:t>It’s only one way to organize a web server.</a:t>
            </a:r>
          </a:p>
          <a:p>
            <a:r>
              <a:rPr lang="en-US" dirty="0"/>
              <a:t>But it’s good enough for us.</a:t>
            </a:r>
          </a:p>
          <a:p>
            <a:r>
              <a:rPr lang="en-US" dirty="0"/>
              <a:t>It emphasizes an important SE principle: Information Hiding</a:t>
            </a:r>
          </a:p>
          <a:p>
            <a:r>
              <a:rPr lang="en-US" dirty="0"/>
              <a:t>If you are Google, you probably want something more sophisticated.</a:t>
            </a:r>
          </a:p>
        </p:txBody>
      </p:sp>
      <p:sp>
        <p:nvSpPr>
          <p:cNvPr id="4" name="Slide Number Placeholder 3">
            <a:extLst>
              <a:ext uri="{FF2B5EF4-FFF2-40B4-BE49-F238E27FC236}">
                <a16:creationId xmlns:a16="http://schemas.microsoft.com/office/drawing/2014/main" id="{FC126C19-5AAC-D124-4E87-BFB8EFD55DFF}"/>
              </a:ext>
            </a:extLst>
          </p:cNvPr>
          <p:cNvSpPr>
            <a:spLocks noGrp="1"/>
          </p:cNvSpPr>
          <p:nvPr>
            <p:ph type="sldNum" sz="quarter" idx="12"/>
          </p:nvPr>
        </p:nvSpPr>
        <p:spPr/>
        <p:txBody>
          <a:bodyPr/>
          <a:lstStyle/>
          <a:p>
            <a:fld id="{20F37917-FD3A-4669-9018-DA04BCDD3D75}" type="slidenum">
              <a:rPr lang="en-US" smtClean="0"/>
              <a:t>12</a:t>
            </a:fld>
            <a:endParaRPr lang="en-US"/>
          </a:p>
        </p:txBody>
      </p:sp>
    </p:spTree>
    <p:extLst>
      <p:ext uri="{BB962C8B-B14F-4D97-AF65-F5344CB8AC3E}">
        <p14:creationId xmlns:p14="http://schemas.microsoft.com/office/powerpoint/2010/main" val="228888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41773-7DF8-5671-E92C-30B65965D8D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E96E79B-817D-C749-60CD-CEDB2B633F78}"/>
              </a:ext>
            </a:extLst>
          </p:cNvPr>
          <p:cNvSpPr>
            <a:spLocks noGrp="1"/>
          </p:cNvSpPr>
          <p:nvPr>
            <p:ph type="title"/>
          </p:nvPr>
        </p:nvSpPr>
        <p:spPr/>
        <p:txBody>
          <a:bodyPr/>
          <a:lstStyle/>
          <a:p>
            <a:r>
              <a:rPr lang="en-US" dirty="0"/>
              <a:t>Three parts of our web servers</a:t>
            </a:r>
          </a:p>
        </p:txBody>
      </p:sp>
      <p:sp>
        <p:nvSpPr>
          <p:cNvPr id="4" name="Content Placeholder 3">
            <a:extLst>
              <a:ext uri="{FF2B5EF4-FFF2-40B4-BE49-F238E27FC236}">
                <a16:creationId xmlns:a16="http://schemas.microsoft.com/office/drawing/2014/main" id="{252B3884-2878-77F1-D1EB-550B4A52B144}"/>
              </a:ext>
            </a:extLst>
          </p:cNvPr>
          <p:cNvSpPr>
            <a:spLocks noGrp="1"/>
          </p:cNvSpPr>
          <p:nvPr>
            <p:ph idx="1"/>
          </p:nvPr>
        </p:nvSpPr>
        <p:spPr>
          <a:xfrm>
            <a:off x="838200" y="1500159"/>
            <a:ext cx="10134598" cy="4978461"/>
          </a:xfrm>
        </p:spPr>
        <p:txBody>
          <a:bodyPr/>
          <a:lstStyle/>
          <a:p>
            <a:r>
              <a:rPr lang="en-US" dirty="0"/>
              <a:t>The Controller-Service-Repository design separates the server into three parts</a:t>
            </a:r>
          </a:p>
          <a:p>
            <a:pPr lvl="1"/>
            <a:r>
              <a:rPr lang="en-US" dirty="0"/>
              <a:t>The </a:t>
            </a:r>
            <a:r>
              <a:rPr lang="en-US" b="1" dirty="0"/>
              <a:t>controller</a:t>
            </a:r>
            <a:r>
              <a:rPr lang="en-US" dirty="0"/>
              <a:t> knows how we communicate with client, doesn’t know how we store data</a:t>
            </a:r>
          </a:p>
          <a:p>
            <a:pPr lvl="1"/>
            <a:r>
              <a:rPr lang="en-US" dirty="0"/>
              <a:t>The </a:t>
            </a:r>
            <a:r>
              <a:rPr lang="en-US" b="1" dirty="0"/>
              <a:t>service</a:t>
            </a:r>
            <a:r>
              <a:rPr lang="en-US" dirty="0"/>
              <a:t> doesn’t know how we connect to the client or store data, but does as much of the interesting work (“business logic”) as possible without knowing these things</a:t>
            </a:r>
          </a:p>
          <a:p>
            <a:pPr lvl="1"/>
            <a:r>
              <a:rPr lang="en-US" dirty="0"/>
              <a:t>The </a:t>
            </a:r>
            <a:r>
              <a:rPr lang="en-US" b="1" dirty="0"/>
              <a:t>repository</a:t>
            </a:r>
            <a:r>
              <a:rPr lang="en-US" dirty="0"/>
              <a:t> is the only part that stores information long-term</a:t>
            </a:r>
          </a:p>
        </p:txBody>
      </p:sp>
      <p:sp>
        <p:nvSpPr>
          <p:cNvPr id="2" name="Rectangle 1">
            <a:extLst>
              <a:ext uri="{FF2B5EF4-FFF2-40B4-BE49-F238E27FC236}">
                <a16:creationId xmlns:a16="http://schemas.microsoft.com/office/drawing/2014/main" id="{6BAB9E65-92AF-C8DA-B6B5-84C4CFB22DC4}"/>
              </a:ext>
            </a:extLst>
          </p:cNvPr>
          <p:cNvSpPr/>
          <p:nvPr/>
        </p:nvSpPr>
        <p:spPr>
          <a:xfrm>
            <a:off x="8225117" y="5014527"/>
            <a:ext cx="1264023" cy="914400"/>
          </a:xfrm>
          <a:prstGeom prst="rect">
            <a:avLst/>
          </a:prstGeom>
          <a:solidFill>
            <a:schemeClr val="bg1">
              <a:lumMod val="95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Client</a:t>
            </a:r>
          </a:p>
        </p:txBody>
      </p:sp>
      <p:sp>
        <p:nvSpPr>
          <p:cNvPr id="5" name="Left-Right Arrow 4">
            <a:extLst>
              <a:ext uri="{FF2B5EF4-FFF2-40B4-BE49-F238E27FC236}">
                <a16:creationId xmlns:a16="http://schemas.microsoft.com/office/drawing/2014/main" id="{D6DE5956-DB7C-4B7A-5555-CC93897D015B}"/>
              </a:ext>
            </a:extLst>
          </p:cNvPr>
          <p:cNvSpPr/>
          <p:nvPr/>
        </p:nvSpPr>
        <p:spPr>
          <a:xfrm>
            <a:off x="9628091" y="5088486"/>
            <a:ext cx="1344707" cy="793376"/>
          </a:xfrm>
          <a:prstGeom prst="leftRightArrow">
            <a:avLst/>
          </a:prstGeom>
          <a:solidFill>
            <a:schemeClr val="bg1">
              <a:lumMod val="95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browser</a:t>
            </a:r>
          </a:p>
        </p:txBody>
      </p:sp>
      <p:sp>
        <p:nvSpPr>
          <p:cNvPr id="7" name="Left-Right Arrow 6">
            <a:extLst>
              <a:ext uri="{FF2B5EF4-FFF2-40B4-BE49-F238E27FC236}">
                <a16:creationId xmlns:a16="http://schemas.microsoft.com/office/drawing/2014/main" id="{C92AB0EC-C98C-CDF7-22F7-D4AE09913C93}"/>
              </a:ext>
            </a:extLst>
          </p:cNvPr>
          <p:cNvSpPr/>
          <p:nvPr/>
        </p:nvSpPr>
        <p:spPr>
          <a:xfrm>
            <a:off x="6741459" y="5075039"/>
            <a:ext cx="1344707" cy="793376"/>
          </a:xfrm>
          <a:prstGeom prst="leftRightArrow">
            <a:avLst/>
          </a:prstGeom>
          <a:solidFill>
            <a:schemeClr val="bg1">
              <a:lumMod val="95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internet</a:t>
            </a:r>
          </a:p>
        </p:txBody>
      </p:sp>
      <p:sp>
        <p:nvSpPr>
          <p:cNvPr id="8" name="Rectangle 7">
            <a:extLst>
              <a:ext uri="{FF2B5EF4-FFF2-40B4-BE49-F238E27FC236}">
                <a16:creationId xmlns:a16="http://schemas.microsoft.com/office/drawing/2014/main" id="{4F7B31C5-AAF8-080C-BF72-8956058E2A25}"/>
              </a:ext>
            </a:extLst>
          </p:cNvPr>
          <p:cNvSpPr/>
          <p:nvPr/>
        </p:nvSpPr>
        <p:spPr>
          <a:xfrm>
            <a:off x="5338485" y="5014527"/>
            <a:ext cx="1264023" cy="914400"/>
          </a:xfrm>
          <a:prstGeom prst="rect">
            <a:avLst/>
          </a:prstGeom>
          <a:solidFill>
            <a:schemeClr val="accent2">
              <a:lumMod val="60000"/>
              <a:lumOff val="4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Controller</a:t>
            </a:r>
          </a:p>
        </p:txBody>
      </p:sp>
      <p:sp>
        <p:nvSpPr>
          <p:cNvPr id="9" name="Left-Right Arrow 8">
            <a:extLst>
              <a:ext uri="{FF2B5EF4-FFF2-40B4-BE49-F238E27FC236}">
                <a16:creationId xmlns:a16="http://schemas.microsoft.com/office/drawing/2014/main" id="{8AB3067F-CA0C-58A2-9654-F195E8D206DF}"/>
              </a:ext>
            </a:extLst>
          </p:cNvPr>
          <p:cNvSpPr/>
          <p:nvPr/>
        </p:nvSpPr>
        <p:spPr>
          <a:xfrm>
            <a:off x="4141694" y="5088486"/>
            <a:ext cx="1057840" cy="793376"/>
          </a:xfrm>
          <a:prstGeom prst="leftRightArrow">
            <a:avLst/>
          </a:prstGeom>
          <a:solidFill>
            <a:schemeClr val="accent2">
              <a:lumMod val="60000"/>
              <a:lumOff val="4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API</a:t>
            </a:r>
          </a:p>
        </p:txBody>
      </p:sp>
      <p:sp>
        <p:nvSpPr>
          <p:cNvPr id="10" name="Rectangle 9">
            <a:extLst>
              <a:ext uri="{FF2B5EF4-FFF2-40B4-BE49-F238E27FC236}">
                <a16:creationId xmlns:a16="http://schemas.microsoft.com/office/drawing/2014/main" id="{D260AF93-693B-C027-20FC-B291148386A1}"/>
              </a:ext>
            </a:extLst>
          </p:cNvPr>
          <p:cNvSpPr/>
          <p:nvPr/>
        </p:nvSpPr>
        <p:spPr>
          <a:xfrm>
            <a:off x="2738720" y="5014527"/>
            <a:ext cx="1264023" cy="914400"/>
          </a:xfrm>
          <a:prstGeom prst="rect">
            <a:avLst/>
          </a:prstGeom>
          <a:solidFill>
            <a:schemeClr val="accent2">
              <a:lumMod val="60000"/>
              <a:lumOff val="4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Service</a:t>
            </a:r>
          </a:p>
        </p:txBody>
      </p:sp>
      <p:sp>
        <p:nvSpPr>
          <p:cNvPr id="11" name="Rectangle 10">
            <a:extLst>
              <a:ext uri="{FF2B5EF4-FFF2-40B4-BE49-F238E27FC236}">
                <a16:creationId xmlns:a16="http://schemas.microsoft.com/office/drawing/2014/main" id="{E057C57A-394A-C53E-4AF9-4983044C5851}"/>
              </a:ext>
            </a:extLst>
          </p:cNvPr>
          <p:cNvSpPr/>
          <p:nvPr/>
        </p:nvSpPr>
        <p:spPr>
          <a:xfrm>
            <a:off x="125506" y="5014527"/>
            <a:ext cx="1264023" cy="914400"/>
          </a:xfrm>
          <a:prstGeom prst="rect">
            <a:avLst/>
          </a:prstGeom>
          <a:solidFill>
            <a:schemeClr val="accent2">
              <a:lumMod val="60000"/>
              <a:lumOff val="4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Repository</a:t>
            </a:r>
          </a:p>
        </p:txBody>
      </p:sp>
      <p:sp>
        <p:nvSpPr>
          <p:cNvPr id="12" name="Left-Right Arrow 11">
            <a:extLst>
              <a:ext uri="{FF2B5EF4-FFF2-40B4-BE49-F238E27FC236}">
                <a16:creationId xmlns:a16="http://schemas.microsoft.com/office/drawing/2014/main" id="{FF72C025-FDB9-A038-76C6-5C9585870928}"/>
              </a:ext>
            </a:extLst>
          </p:cNvPr>
          <p:cNvSpPr/>
          <p:nvPr/>
        </p:nvSpPr>
        <p:spPr>
          <a:xfrm>
            <a:off x="1541929" y="5075039"/>
            <a:ext cx="1057840" cy="793376"/>
          </a:xfrm>
          <a:prstGeom prst="leftRightArrow">
            <a:avLst/>
          </a:prstGeom>
          <a:solidFill>
            <a:schemeClr val="accent2">
              <a:lumMod val="60000"/>
              <a:lumOff val="4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API</a:t>
            </a:r>
          </a:p>
        </p:txBody>
      </p:sp>
      <p:sp>
        <p:nvSpPr>
          <p:cNvPr id="13" name="TextBox 12">
            <a:extLst>
              <a:ext uri="{FF2B5EF4-FFF2-40B4-BE49-F238E27FC236}">
                <a16:creationId xmlns:a16="http://schemas.microsoft.com/office/drawing/2014/main" id="{D8860D01-21C6-25FA-F7CF-005355DCE6D7}"/>
              </a:ext>
            </a:extLst>
          </p:cNvPr>
          <p:cNvSpPr txBox="1"/>
          <p:nvPr/>
        </p:nvSpPr>
        <p:spPr>
          <a:xfrm>
            <a:off x="5336275" y="777922"/>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
        <p:nvSpPr>
          <p:cNvPr id="14" name="Smiley Face 13">
            <a:extLst>
              <a:ext uri="{FF2B5EF4-FFF2-40B4-BE49-F238E27FC236}">
                <a16:creationId xmlns:a16="http://schemas.microsoft.com/office/drawing/2014/main" id="{AA2FE2ED-00EA-B938-AD1C-ACC11CB38473}"/>
              </a:ext>
            </a:extLst>
          </p:cNvPr>
          <p:cNvSpPr/>
          <p:nvPr/>
        </p:nvSpPr>
        <p:spPr>
          <a:xfrm>
            <a:off x="11080654" y="5001080"/>
            <a:ext cx="985840" cy="927847"/>
          </a:xfrm>
          <a:prstGeom prst="smileyFace">
            <a:avLst/>
          </a:prstGeom>
          <a:solidFill>
            <a:schemeClr val="bg1">
              <a:lumMod val="95000"/>
            </a:schemeClr>
          </a:solid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l"/>
            <a:r>
              <a:rPr lang="en-US" dirty="0">
                <a:solidFill>
                  <a:schemeClr val="tx1"/>
                </a:solidFill>
              </a:rPr>
              <a:t> User</a:t>
            </a:r>
          </a:p>
        </p:txBody>
      </p:sp>
    </p:spTree>
    <p:extLst>
      <p:ext uri="{BB962C8B-B14F-4D97-AF65-F5344CB8AC3E}">
        <p14:creationId xmlns:p14="http://schemas.microsoft.com/office/powerpoint/2010/main" val="18901109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B5DD8-6832-C072-F054-2558C49DECFB}"/>
              </a:ext>
            </a:extLst>
          </p:cNvPr>
          <p:cNvSpPr>
            <a:spLocks noGrp="1"/>
          </p:cNvSpPr>
          <p:nvPr>
            <p:ph type="title"/>
          </p:nvPr>
        </p:nvSpPr>
        <p:spPr/>
        <p:txBody>
          <a:bodyPr/>
          <a:lstStyle/>
          <a:p>
            <a:r>
              <a:rPr lang="en-US" dirty="0"/>
              <a:t>4.1 The Controller</a:t>
            </a:r>
          </a:p>
        </p:txBody>
      </p:sp>
      <p:sp>
        <p:nvSpPr>
          <p:cNvPr id="3" name="Content Placeholder 2">
            <a:extLst>
              <a:ext uri="{FF2B5EF4-FFF2-40B4-BE49-F238E27FC236}">
                <a16:creationId xmlns:a16="http://schemas.microsoft.com/office/drawing/2014/main" id="{2301A48D-A097-9C0E-C57E-61AF66AE6636}"/>
              </a:ext>
            </a:extLst>
          </p:cNvPr>
          <p:cNvSpPr>
            <a:spLocks noGrp="1"/>
          </p:cNvSpPr>
          <p:nvPr>
            <p:ph idx="1"/>
          </p:nvPr>
        </p:nvSpPr>
        <p:spPr/>
        <p:txBody>
          <a:bodyPr/>
          <a:lstStyle/>
          <a:p>
            <a:r>
              <a:rPr lang="en-US" dirty="0"/>
              <a:t>The controller is responsible for communication with the outside world</a:t>
            </a:r>
          </a:p>
          <a:p>
            <a:r>
              <a:rPr lang="en-US" dirty="0"/>
              <a:t>We’ll start by looking at the very simple controller we saw a few slides ago.</a:t>
            </a:r>
          </a:p>
          <a:p>
            <a:r>
              <a:rPr lang="en-US" dirty="0"/>
              <a:t>Then we will add a little structure.</a:t>
            </a:r>
          </a:p>
        </p:txBody>
      </p:sp>
      <p:sp>
        <p:nvSpPr>
          <p:cNvPr id="4" name="Slide Number Placeholder 3">
            <a:extLst>
              <a:ext uri="{FF2B5EF4-FFF2-40B4-BE49-F238E27FC236}">
                <a16:creationId xmlns:a16="http://schemas.microsoft.com/office/drawing/2014/main" id="{0DE17FDA-A444-92F0-BA23-44319F63C44E}"/>
              </a:ext>
            </a:extLst>
          </p:cNvPr>
          <p:cNvSpPr>
            <a:spLocks noGrp="1"/>
          </p:cNvSpPr>
          <p:nvPr>
            <p:ph type="sldNum" sz="quarter" idx="12"/>
          </p:nvPr>
        </p:nvSpPr>
        <p:spPr/>
        <p:txBody>
          <a:bodyPr/>
          <a:lstStyle/>
          <a:p>
            <a:fld id="{20F37917-FD3A-4669-9018-DA04BCDD3D75}" type="slidenum">
              <a:rPr lang="en-US" smtClean="0"/>
              <a:t>14</a:t>
            </a:fld>
            <a:endParaRPr lang="en-US"/>
          </a:p>
        </p:txBody>
      </p:sp>
    </p:spTree>
    <p:extLst>
      <p:ext uri="{BB962C8B-B14F-4D97-AF65-F5344CB8AC3E}">
        <p14:creationId xmlns:p14="http://schemas.microsoft.com/office/powerpoint/2010/main" val="4434243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F2938-A643-8A0E-686D-9B021B7A304E}"/>
              </a:ext>
            </a:extLst>
          </p:cNvPr>
          <p:cNvSpPr>
            <a:spLocks noGrp="1"/>
          </p:cNvSpPr>
          <p:nvPr>
            <p:ph type="title"/>
          </p:nvPr>
        </p:nvSpPr>
        <p:spPr/>
        <p:txBody>
          <a:bodyPr>
            <a:normAutofit/>
          </a:bodyPr>
          <a:lstStyle/>
          <a:p>
            <a:r>
              <a:rPr lang="en-US" sz="3600" dirty="0"/>
              <a:t>First, we add validation to the controller (here using Zod)</a:t>
            </a:r>
          </a:p>
        </p:txBody>
      </p:sp>
      <p:sp>
        <p:nvSpPr>
          <p:cNvPr id="4" name="Slide Number Placeholder 3">
            <a:extLst>
              <a:ext uri="{FF2B5EF4-FFF2-40B4-BE49-F238E27FC236}">
                <a16:creationId xmlns:a16="http://schemas.microsoft.com/office/drawing/2014/main" id="{29CAA756-EC98-3527-F601-F7C3B66FE107}"/>
              </a:ext>
            </a:extLst>
          </p:cNvPr>
          <p:cNvSpPr>
            <a:spLocks noGrp="1"/>
          </p:cNvSpPr>
          <p:nvPr>
            <p:ph type="sldNum" sz="quarter" idx="12"/>
          </p:nvPr>
        </p:nvSpPr>
        <p:spPr/>
        <p:txBody>
          <a:bodyPr/>
          <a:lstStyle/>
          <a:p>
            <a:fld id="{20F37917-FD3A-4669-9018-DA04BCDD3D75}" type="slidenum">
              <a:rPr lang="en-US" smtClean="0"/>
              <a:t>15</a:t>
            </a:fld>
            <a:endParaRPr lang="en-US"/>
          </a:p>
        </p:txBody>
      </p:sp>
      <p:sp>
        <p:nvSpPr>
          <p:cNvPr id="6" name="TextBox 5">
            <a:extLst>
              <a:ext uri="{FF2B5EF4-FFF2-40B4-BE49-F238E27FC236}">
                <a16:creationId xmlns:a16="http://schemas.microsoft.com/office/drawing/2014/main" id="{40FFB258-1222-3068-EB50-B999C1508E73}"/>
              </a:ext>
            </a:extLst>
          </p:cNvPr>
          <p:cNvSpPr txBox="1"/>
          <p:nvPr/>
        </p:nvSpPr>
        <p:spPr>
          <a:xfrm>
            <a:off x="838199" y="1536491"/>
            <a:ext cx="8278091" cy="5144742"/>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buNone/>
            </a:pPr>
            <a:r>
              <a:rPr lang="en-US" sz="1600" b="0" dirty="0">
                <a:solidFill>
                  <a:srgbClr val="0000FF"/>
                </a:solidFill>
                <a:effectLst/>
                <a:latin typeface="Consolas" panose="020B0609020204030204" pitchFamily="49" charset="0"/>
              </a:rPr>
              <a:t>import</a:t>
            </a:r>
            <a:r>
              <a:rPr lang="en-US" sz="1600" b="0" dirty="0">
                <a:solidFill>
                  <a:srgbClr val="000000"/>
                </a:solidFill>
                <a:effectLst/>
                <a:latin typeface="Consolas" panose="020B0609020204030204" pitchFamily="49" charset="0"/>
              </a:rPr>
              <a:t> express </a:t>
            </a:r>
            <a:r>
              <a:rPr lang="en-US" sz="1600" b="0" dirty="0">
                <a:solidFill>
                  <a:srgbClr val="0000FF"/>
                </a:solidFill>
                <a:effectLst/>
                <a:latin typeface="Consolas" panose="020B0609020204030204" pitchFamily="49" charset="0"/>
              </a:rPr>
              <a:t>from</a:t>
            </a:r>
            <a:r>
              <a:rPr lang="en-US" sz="1600" b="0" dirty="0">
                <a:solidFill>
                  <a:srgbClr val="000000"/>
                </a:solidFill>
                <a:effectLst/>
                <a:latin typeface="Consolas" panose="020B0609020204030204" pitchFamily="49" charset="0"/>
              </a:rPr>
              <a:t> </a:t>
            </a:r>
            <a:r>
              <a:rPr lang="en-US" sz="1600" b="0" dirty="0">
                <a:solidFill>
                  <a:srgbClr val="A31515"/>
                </a:solidFill>
                <a:effectLst/>
                <a:latin typeface="Consolas" panose="020B0609020204030204" pitchFamily="49" charset="0"/>
              </a:rPr>
              <a:t>"express"</a:t>
            </a:r>
            <a:r>
              <a:rPr lang="en-US" sz="1600" b="0" dirty="0">
                <a:solidFill>
                  <a:srgbClr val="000000"/>
                </a:solidFill>
                <a:effectLst/>
                <a:latin typeface="Consolas" panose="020B0609020204030204" pitchFamily="49" charset="0"/>
              </a:rPr>
              <a:t>;</a:t>
            </a:r>
          </a:p>
          <a:p>
            <a:pPr>
              <a:buNone/>
            </a:pPr>
            <a:r>
              <a:rPr lang="en-US" sz="1600" b="0" dirty="0">
                <a:solidFill>
                  <a:srgbClr val="0000FF"/>
                </a:solidFill>
                <a:effectLst/>
                <a:latin typeface="Consolas" panose="020B0609020204030204" pitchFamily="49" charset="0"/>
              </a:rPr>
              <a:t>import</a:t>
            </a:r>
            <a:r>
              <a:rPr lang="en-US" sz="1600" b="0" dirty="0">
                <a:solidFill>
                  <a:srgbClr val="000000"/>
                </a:solidFill>
                <a:effectLst/>
                <a:latin typeface="Consolas" panose="020B0609020204030204" pitchFamily="49" charset="0"/>
              </a:rPr>
              <a:t> { </a:t>
            </a:r>
            <a:r>
              <a:rPr lang="en-US" sz="1600" b="0" dirty="0">
                <a:solidFill>
                  <a:srgbClr val="0000FF"/>
                </a:solidFill>
                <a:effectLst/>
                <a:latin typeface="Consolas" panose="020B0609020204030204" pitchFamily="49" charset="0"/>
              </a:rPr>
              <a:t>type</a:t>
            </a:r>
            <a:r>
              <a:rPr lang="en-US" sz="1600" b="0" dirty="0">
                <a:solidFill>
                  <a:srgbClr val="000000"/>
                </a:solidFill>
                <a:effectLst/>
                <a:latin typeface="Consolas" panose="020B0609020204030204" pitchFamily="49" charset="0"/>
              </a:rPr>
              <a:t> Request, </a:t>
            </a:r>
            <a:r>
              <a:rPr lang="en-US" sz="1600" b="0" dirty="0">
                <a:solidFill>
                  <a:srgbClr val="0000FF"/>
                </a:solidFill>
                <a:effectLst/>
                <a:latin typeface="Consolas" panose="020B0609020204030204" pitchFamily="49" charset="0"/>
              </a:rPr>
              <a:t>type</a:t>
            </a:r>
            <a:r>
              <a:rPr lang="en-US" sz="1600" b="0" dirty="0">
                <a:solidFill>
                  <a:srgbClr val="000000"/>
                </a:solidFill>
                <a:effectLst/>
                <a:latin typeface="Consolas" panose="020B0609020204030204" pitchFamily="49" charset="0"/>
              </a:rPr>
              <a:t> Response } </a:t>
            </a:r>
            <a:r>
              <a:rPr lang="en-US" sz="1600" b="0" dirty="0">
                <a:solidFill>
                  <a:srgbClr val="0000FF"/>
                </a:solidFill>
                <a:effectLst/>
                <a:latin typeface="Consolas" panose="020B0609020204030204" pitchFamily="49" charset="0"/>
              </a:rPr>
              <a:t>from</a:t>
            </a:r>
            <a:r>
              <a:rPr lang="en-US" sz="1600" b="0" dirty="0">
                <a:solidFill>
                  <a:srgbClr val="000000"/>
                </a:solidFill>
                <a:effectLst/>
                <a:latin typeface="Consolas" panose="020B0609020204030204" pitchFamily="49" charset="0"/>
              </a:rPr>
              <a:t> </a:t>
            </a:r>
            <a:r>
              <a:rPr lang="en-US" sz="1600" b="0" dirty="0">
                <a:solidFill>
                  <a:srgbClr val="A31515"/>
                </a:solidFill>
                <a:effectLst/>
                <a:latin typeface="Consolas" panose="020B0609020204030204" pitchFamily="49" charset="0"/>
              </a:rPr>
              <a:t>"express"</a:t>
            </a:r>
            <a:r>
              <a:rPr lang="en-US" sz="1600" b="0" dirty="0">
                <a:solidFill>
                  <a:srgbClr val="000000"/>
                </a:solidFill>
                <a:effectLst/>
                <a:latin typeface="Consolas" panose="020B0609020204030204" pitchFamily="49" charset="0"/>
              </a:rPr>
              <a:t>;</a:t>
            </a:r>
          </a:p>
          <a:p>
            <a:pPr>
              <a:lnSpc>
                <a:spcPct val="113095"/>
              </a:lnSpc>
              <a:buNone/>
            </a:pPr>
            <a:r>
              <a:rPr lang="en-US" sz="1600" b="0" dirty="0">
                <a:solidFill>
                  <a:srgbClr val="0000FF"/>
                </a:solidFill>
                <a:effectLst/>
                <a:latin typeface="Consolas" panose="020B0609020204030204" pitchFamily="49" charset="0"/>
              </a:rPr>
              <a:t>import</a:t>
            </a:r>
            <a:r>
              <a:rPr lang="en-US" sz="1600" b="0" dirty="0">
                <a:solidFill>
                  <a:srgbClr val="000000"/>
                </a:solidFill>
                <a:effectLst/>
                <a:latin typeface="Consolas" panose="020B0609020204030204" pitchFamily="49" charset="0"/>
              </a:rPr>
              <a:t> { z } </a:t>
            </a:r>
            <a:r>
              <a:rPr lang="en-US" sz="1600" b="0" dirty="0">
                <a:solidFill>
                  <a:srgbClr val="0000FF"/>
                </a:solidFill>
                <a:effectLst/>
                <a:latin typeface="Consolas" panose="020B0609020204030204" pitchFamily="49" charset="0"/>
              </a:rPr>
              <a:t>from</a:t>
            </a:r>
            <a:r>
              <a:rPr lang="en-US" sz="1600" b="0" dirty="0">
                <a:solidFill>
                  <a:srgbClr val="000000"/>
                </a:solidFill>
                <a:effectLst/>
                <a:latin typeface="Consolas" panose="020B0609020204030204" pitchFamily="49" charset="0"/>
              </a:rPr>
              <a:t> </a:t>
            </a:r>
            <a:r>
              <a:rPr lang="en-US" sz="1600" b="0" dirty="0">
                <a:solidFill>
                  <a:srgbClr val="A31515"/>
                </a:solidFill>
                <a:effectLst/>
                <a:latin typeface="Consolas" panose="020B0609020204030204" pitchFamily="49" charset="0"/>
              </a:rPr>
              <a:t>"</a:t>
            </a:r>
            <a:r>
              <a:rPr lang="en-US" sz="1600" b="0" dirty="0" err="1">
                <a:solidFill>
                  <a:srgbClr val="A31515"/>
                </a:solidFill>
                <a:effectLst/>
                <a:latin typeface="Consolas" panose="020B0609020204030204" pitchFamily="49" charset="0"/>
              </a:rPr>
              <a:t>zod</a:t>
            </a:r>
            <a:r>
              <a:rPr lang="en-US" sz="1600" b="0" dirty="0">
                <a:solidFill>
                  <a:srgbClr val="A31515"/>
                </a:solidFill>
                <a:effectLst/>
                <a:latin typeface="Consolas" panose="020B0609020204030204" pitchFamily="49" charset="0"/>
              </a:rPr>
              <a:t>"</a:t>
            </a:r>
            <a:br>
              <a:rPr lang="en-US" sz="1600" b="0" dirty="0">
                <a:solidFill>
                  <a:srgbClr val="000000"/>
                </a:solidFill>
                <a:effectLst/>
                <a:latin typeface="Consolas" panose="020B0609020204030204" pitchFamily="49" charset="0"/>
              </a:rPr>
            </a:br>
            <a:r>
              <a:rPr lang="en-US" sz="1600" dirty="0">
                <a:solidFill>
                  <a:srgbClr val="0000FF"/>
                </a:solidFill>
                <a:latin typeface="Consolas" panose="020B0609020204030204" pitchFamily="49" charset="0"/>
              </a:rPr>
              <a:t>const</a:t>
            </a:r>
            <a:r>
              <a:rPr lang="en-US" sz="1600" dirty="0">
                <a:solidFill>
                  <a:srgbClr val="000000"/>
                </a:solidFill>
                <a:latin typeface="Consolas" panose="020B0609020204030204" pitchFamily="49" charset="0"/>
              </a:rPr>
              <a:t> app = express();</a:t>
            </a:r>
          </a:p>
          <a:p>
            <a:pPr>
              <a:lnSpc>
                <a:spcPct val="113095"/>
              </a:lnSpc>
            </a:pPr>
            <a:r>
              <a:rPr lang="en-US" sz="1600" dirty="0">
                <a:solidFill>
                  <a:srgbClr val="0000FF"/>
                </a:solidFill>
                <a:latin typeface="Consolas" panose="020B0609020204030204" pitchFamily="49" charset="0"/>
              </a:rPr>
              <a:t>let</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numLogins</a:t>
            </a:r>
            <a:r>
              <a:rPr lang="en-US" sz="1600" dirty="0">
                <a:solidFill>
                  <a:srgbClr val="000000"/>
                </a:solidFill>
                <a:latin typeface="Consolas" panose="020B0609020204030204" pitchFamily="49" charset="0"/>
              </a:rPr>
              <a:t> = </a:t>
            </a:r>
            <a:r>
              <a:rPr lang="en-US" sz="1600" dirty="0">
                <a:solidFill>
                  <a:srgbClr val="098658"/>
                </a:solidFill>
                <a:latin typeface="Consolas" panose="020B0609020204030204" pitchFamily="49" charset="0"/>
              </a:rPr>
              <a:t>0</a:t>
            </a:r>
            <a:r>
              <a:rPr lang="en-US" sz="1600" dirty="0">
                <a:solidFill>
                  <a:srgbClr val="000000"/>
                </a:solidFill>
                <a:latin typeface="Consolas" panose="020B0609020204030204" pitchFamily="49" charset="0"/>
              </a:rPr>
              <a:t>;</a:t>
            </a:r>
          </a:p>
          <a:p>
            <a:pPr>
              <a:buNone/>
            </a:pPr>
            <a:endParaRPr lang="en-US" sz="1600" b="0" dirty="0">
              <a:solidFill>
                <a:srgbClr val="000000"/>
              </a:solidFill>
              <a:effectLst/>
              <a:latin typeface="Consolas" panose="020B0609020204030204" pitchFamily="49" charset="0"/>
            </a:endParaRPr>
          </a:p>
          <a:p>
            <a:pPr>
              <a:buNone/>
            </a:pPr>
            <a:r>
              <a:rPr lang="en-US" sz="1600" b="0" dirty="0">
                <a:solidFill>
                  <a:srgbClr val="0000FF"/>
                </a:solidFill>
                <a:effectLst/>
                <a:latin typeface="Consolas" panose="020B0609020204030204" pitchFamily="49" charset="0"/>
              </a:rPr>
              <a:t>const</a:t>
            </a: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zLogin</a:t>
            </a:r>
            <a:r>
              <a:rPr lang="en-US" sz="1600" b="0" dirty="0">
                <a:solidFill>
                  <a:srgbClr val="000000"/>
                </a:solidFill>
                <a:effectLst/>
                <a:latin typeface="Consolas" panose="020B0609020204030204" pitchFamily="49" charset="0"/>
              </a:rPr>
              <a:t> = </a:t>
            </a:r>
            <a:r>
              <a:rPr lang="en-US" sz="1600" b="0" dirty="0" err="1">
                <a:solidFill>
                  <a:srgbClr val="000000"/>
                </a:solidFill>
                <a:effectLst/>
                <a:latin typeface="Consolas" panose="020B0609020204030204" pitchFamily="49" charset="0"/>
              </a:rPr>
              <a:t>z.object</a:t>
            </a:r>
            <a:r>
              <a:rPr lang="en-US" sz="1600" b="0" dirty="0">
                <a:solidFill>
                  <a:srgbClr val="000000"/>
                </a:solidFill>
                <a:effectLst/>
                <a:latin typeface="Consolas" panose="020B0609020204030204" pitchFamily="49" charset="0"/>
              </a:rPr>
              <a:t>({</a:t>
            </a:r>
          </a:p>
          <a:p>
            <a:pPr>
              <a:buNone/>
            </a:pPr>
            <a:r>
              <a:rPr lang="en-US" sz="1600" b="0" dirty="0">
                <a:solidFill>
                  <a:srgbClr val="000000"/>
                </a:solidFill>
                <a:effectLst/>
                <a:latin typeface="Consolas" panose="020B0609020204030204" pitchFamily="49" charset="0"/>
              </a:rPr>
              <a:t>  username: </a:t>
            </a:r>
            <a:r>
              <a:rPr lang="en-US" sz="1600" b="0" dirty="0" err="1">
                <a:solidFill>
                  <a:srgbClr val="000000"/>
                </a:solidFill>
                <a:effectLst/>
                <a:latin typeface="Consolas" panose="020B0609020204030204" pitchFamily="49" charset="0"/>
              </a:rPr>
              <a:t>z.string</a:t>
            </a:r>
            <a:r>
              <a:rPr lang="en-US" sz="1600" b="0" dirty="0">
                <a:solidFill>
                  <a:srgbClr val="000000"/>
                </a:solidFill>
                <a:effectLst/>
                <a:latin typeface="Consolas" panose="020B0609020204030204" pitchFamily="49" charset="0"/>
              </a:rPr>
              <a:t>().min(</a:t>
            </a:r>
            <a:r>
              <a:rPr lang="en-US" sz="1600" b="0" dirty="0">
                <a:solidFill>
                  <a:srgbClr val="098658"/>
                </a:solidFill>
                <a:effectLst/>
                <a:latin typeface="Consolas" panose="020B0609020204030204" pitchFamily="49" charset="0"/>
              </a:rPr>
              <a:t>4</a:t>
            </a:r>
            <a:r>
              <a:rPr lang="en-US" sz="1600" b="0" dirty="0">
                <a:solidFill>
                  <a:srgbClr val="000000"/>
                </a:solidFill>
                <a:effectLst/>
                <a:latin typeface="Consolas" panose="020B0609020204030204" pitchFamily="49" charset="0"/>
              </a:rPr>
              <a:t>),</a:t>
            </a:r>
          </a:p>
          <a:p>
            <a:pPr>
              <a:lnSpc>
                <a:spcPct val="113095"/>
              </a:lnSpc>
              <a:buNone/>
            </a:pPr>
            <a:r>
              <a:rPr lang="en-US" sz="1600" b="0" dirty="0">
                <a:solidFill>
                  <a:srgbClr val="000000"/>
                </a:solidFill>
                <a:effectLst/>
                <a:latin typeface="Consolas" panose="020B0609020204030204" pitchFamily="49" charset="0"/>
              </a:rPr>
              <a:t>  password: </a:t>
            </a:r>
            <a:r>
              <a:rPr lang="en-US" sz="1600" b="0" dirty="0" err="1">
                <a:solidFill>
                  <a:srgbClr val="000000"/>
                </a:solidFill>
                <a:effectLst/>
                <a:latin typeface="Consolas" panose="020B0609020204030204" pitchFamily="49" charset="0"/>
              </a:rPr>
              <a:t>z.string</a:t>
            </a:r>
            <a:r>
              <a:rPr lang="en-US" sz="1600" b="0" dirty="0">
                <a:solidFill>
                  <a:srgbClr val="000000"/>
                </a:solidFill>
                <a:effectLst/>
                <a:latin typeface="Consolas" panose="020B0609020204030204" pitchFamily="49" charset="0"/>
              </a:rPr>
              <a:t>().min(</a:t>
            </a:r>
            <a:r>
              <a:rPr lang="en-US" sz="1600" b="0" dirty="0">
                <a:solidFill>
                  <a:srgbClr val="098658"/>
                </a:solidFill>
                <a:effectLst/>
                <a:latin typeface="Consolas" panose="020B0609020204030204" pitchFamily="49" charset="0"/>
              </a:rPr>
              <a:t>8</a:t>
            </a:r>
            <a:r>
              <a:rPr lang="en-US" sz="1600" b="0" dirty="0">
                <a:solidFill>
                  <a:srgbClr val="000000"/>
                </a:solidFill>
                <a:effectLst/>
                <a:latin typeface="Consolas" panose="020B0609020204030204" pitchFamily="49" charset="0"/>
              </a:rPr>
              <a:t>)</a:t>
            </a:r>
          </a:p>
          <a:p>
            <a:pPr>
              <a:buNone/>
            </a:pPr>
            <a:r>
              <a:rPr lang="en-US" sz="1600" b="0" dirty="0">
                <a:solidFill>
                  <a:srgbClr val="000000"/>
                </a:solidFill>
                <a:effectLst/>
                <a:latin typeface="Consolas" panose="020B0609020204030204" pitchFamily="49" charset="0"/>
              </a:rPr>
              <a:t>})</a:t>
            </a:r>
          </a:p>
          <a:p>
            <a:pPr>
              <a:buNone/>
            </a:pPr>
            <a:endParaRPr lang="en-US" sz="1600" b="0" dirty="0">
              <a:solidFill>
                <a:srgbClr val="000000"/>
              </a:solidFill>
              <a:effectLst/>
              <a:latin typeface="Consolas" panose="020B0609020204030204" pitchFamily="49" charset="0"/>
            </a:endParaRPr>
          </a:p>
          <a:p>
            <a:pPr>
              <a:buNone/>
            </a:pPr>
            <a:r>
              <a:rPr lang="en-US" sz="1600" b="0" dirty="0" err="1">
                <a:solidFill>
                  <a:srgbClr val="000000"/>
                </a:solidFill>
                <a:effectLst/>
                <a:latin typeface="Consolas" panose="020B0609020204030204" pitchFamily="49" charset="0"/>
              </a:rPr>
              <a:t>app.post</a:t>
            </a:r>
            <a:r>
              <a:rPr lang="en-US" sz="1600" b="0" dirty="0">
                <a:solidFill>
                  <a:srgbClr val="000000"/>
                </a:solidFill>
                <a:effectLst/>
                <a:latin typeface="Consolas" panose="020B0609020204030204" pitchFamily="49" charset="0"/>
              </a:rPr>
              <a:t>(</a:t>
            </a:r>
            <a:r>
              <a:rPr lang="en-US" sz="1600" b="0" dirty="0">
                <a:solidFill>
                  <a:srgbClr val="A31515"/>
                </a:solidFill>
                <a:effectLst/>
                <a:latin typeface="Consolas" panose="020B0609020204030204" pitchFamily="49" charset="0"/>
              </a:rPr>
              <a:t>'/</a:t>
            </a:r>
            <a:r>
              <a:rPr lang="en-US" sz="1600" b="0" dirty="0" err="1">
                <a:solidFill>
                  <a:srgbClr val="A31515"/>
                </a:solidFill>
                <a:effectLst/>
                <a:latin typeface="Consolas" panose="020B0609020204030204" pitchFamily="49" charset="0"/>
              </a:rPr>
              <a:t>api</a:t>
            </a:r>
            <a:r>
              <a:rPr lang="en-US" sz="1600" b="0" dirty="0">
                <a:solidFill>
                  <a:srgbClr val="A31515"/>
                </a:solidFill>
                <a:effectLst/>
                <a:latin typeface="Consolas" panose="020B0609020204030204" pitchFamily="49" charset="0"/>
              </a:rPr>
              <a:t>/user/login'</a:t>
            </a: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request:Request</a:t>
            </a: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response:Response</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=&gt;</a:t>
            </a:r>
            <a:r>
              <a:rPr lang="en-US" sz="1600" b="0" dirty="0">
                <a:solidFill>
                  <a:srgbClr val="000000"/>
                </a:solidFill>
                <a:effectLst/>
                <a:latin typeface="Consolas" panose="020B0609020204030204" pitchFamily="49" charset="0"/>
              </a:rPr>
              <a:t> {</a:t>
            </a:r>
          </a:p>
          <a:p>
            <a:pPr>
              <a:buNone/>
            </a:pP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const</a:t>
            </a: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validatedRequest</a:t>
            </a:r>
            <a:r>
              <a:rPr lang="en-US" sz="1600" b="0" dirty="0">
                <a:solidFill>
                  <a:srgbClr val="000000"/>
                </a:solidFill>
                <a:effectLst/>
                <a:latin typeface="Consolas" panose="020B0609020204030204" pitchFamily="49" charset="0"/>
              </a:rPr>
              <a:t> = </a:t>
            </a:r>
            <a:r>
              <a:rPr lang="en-US" sz="1600" b="0" dirty="0" err="1">
                <a:solidFill>
                  <a:srgbClr val="000000"/>
                </a:solidFill>
                <a:effectLst/>
                <a:latin typeface="Consolas" panose="020B0609020204030204" pitchFamily="49" charset="0"/>
              </a:rPr>
              <a:t>zLogin.safeParse</a:t>
            </a:r>
            <a:r>
              <a:rPr lang="en-US" sz="1600" b="0" dirty="0">
                <a:solidFill>
                  <a:srgbClr val="000000"/>
                </a:solidFill>
                <a:effectLst/>
                <a:latin typeface="Consolas" panose="020B0609020204030204" pitchFamily="49" charset="0"/>
              </a:rPr>
              <a:t>(request)</a:t>
            </a:r>
          </a:p>
          <a:p>
            <a:pPr>
              <a:buNone/>
            </a:pP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if</a:t>
            </a: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validatedRequest.error</a:t>
            </a: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response.send</a:t>
            </a:r>
            <a:r>
              <a:rPr lang="en-US" sz="1600" b="0" dirty="0">
                <a:solidFill>
                  <a:srgbClr val="000000"/>
                </a:solidFill>
                <a:effectLst/>
                <a:latin typeface="Consolas" panose="020B0609020204030204" pitchFamily="49" charset="0"/>
              </a:rPr>
              <a:t>({error: </a:t>
            </a:r>
            <a:r>
              <a:rPr lang="en-US" sz="1600" b="0" dirty="0">
                <a:solidFill>
                  <a:srgbClr val="A31515"/>
                </a:solidFill>
                <a:effectLst/>
                <a:latin typeface="Consolas" panose="020B0609020204030204" pitchFamily="49" charset="0"/>
              </a:rPr>
              <a:t>"Bad Request"</a:t>
            </a:r>
            <a:r>
              <a:rPr lang="en-US" sz="1600" b="0" dirty="0">
                <a:solidFill>
                  <a:srgbClr val="000000"/>
                </a:solidFill>
                <a:effectLst/>
                <a:latin typeface="Consolas" panose="020B0609020204030204" pitchFamily="49" charset="0"/>
              </a:rPr>
              <a:t>})} </a:t>
            </a:r>
          </a:p>
          <a:p>
            <a:pPr>
              <a:buNone/>
            </a:pPr>
            <a:r>
              <a:rPr lang="en-US" sz="1600" dirty="0">
                <a:solidFill>
                  <a:srgbClr val="000000"/>
                </a:solidFill>
                <a:latin typeface="Consolas" panose="020B0609020204030204" pitchFamily="49" charset="0"/>
              </a:rPr>
              <a:t>  </a:t>
            </a:r>
            <a:r>
              <a:rPr lang="en-US" sz="1600" b="0" dirty="0">
                <a:solidFill>
                  <a:srgbClr val="0000FF"/>
                </a:solidFill>
                <a:effectLst/>
                <a:latin typeface="Consolas" panose="020B0609020204030204" pitchFamily="49" charset="0"/>
              </a:rPr>
              <a:t>else</a:t>
            </a:r>
            <a:r>
              <a:rPr lang="en-US" sz="1600" b="0" dirty="0">
                <a:solidFill>
                  <a:srgbClr val="000000"/>
                </a:solidFill>
                <a:effectLst/>
                <a:latin typeface="Consolas" panose="020B0609020204030204" pitchFamily="49" charset="0"/>
              </a:rPr>
              <a:t> {</a:t>
            </a:r>
          </a:p>
          <a:p>
            <a:pPr>
              <a:buNone/>
            </a:pP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const</a:t>
            </a: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username:string</a:t>
            </a:r>
            <a:r>
              <a:rPr lang="en-US" sz="1600" b="0" dirty="0">
                <a:solidFill>
                  <a:srgbClr val="000000"/>
                </a:solidFill>
                <a:effectLst/>
                <a:latin typeface="Consolas" panose="020B0609020204030204" pitchFamily="49" charset="0"/>
              </a:rPr>
              <a:t> = </a:t>
            </a:r>
            <a:r>
              <a:rPr lang="en-US" sz="1600" b="0" dirty="0" err="1">
                <a:solidFill>
                  <a:srgbClr val="000000"/>
                </a:solidFill>
                <a:effectLst/>
                <a:latin typeface="Consolas" panose="020B0609020204030204" pitchFamily="49" charset="0"/>
              </a:rPr>
              <a:t>validatedRequest.data.username</a:t>
            </a:r>
            <a:endParaRPr lang="en-US" sz="1600" b="0" dirty="0">
              <a:solidFill>
                <a:srgbClr val="000000"/>
              </a:solidFill>
              <a:effectLst/>
              <a:latin typeface="Consolas" panose="020B0609020204030204" pitchFamily="49" charset="0"/>
            </a:endParaRPr>
          </a:p>
          <a:p>
            <a:pPr>
              <a:buNone/>
            </a:pP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const</a:t>
            </a: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password:string</a:t>
            </a:r>
            <a:r>
              <a:rPr lang="en-US" sz="1600" b="0" dirty="0">
                <a:solidFill>
                  <a:srgbClr val="000000"/>
                </a:solidFill>
                <a:effectLst/>
                <a:latin typeface="Consolas" panose="020B0609020204030204" pitchFamily="49" charset="0"/>
              </a:rPr>
              <a:t> = </a:t>
            </a:r>
            <a:r>
              <a:rPr lang="en-US" sz="1600" b="0" dirty="0" err="1">
                <a:solidFill>
                  <a:srgbClr val="000000"/>
                </a:solidFill>
                <a:effectLst/>
                <a:latin typeface="Consolas" panose="020B0609020204030204" pitchFamily="49" charset="0"/>
              </a:rPr>
              <a:t>validatedRequest.data.password</a:t>
            </a:r>
            <a:endParaRPr lang="en-US" sz="1600" b="0" dirty="0">
              <a:solidFill>
                <a:srgbClr val="000000"/>
              </a:solidFill>
              <a:effectLst/>
              <a:latin typeface="Consolas" panose="020B0609020204030204" pitchFamily="49" charset="0"/>
            </a:endParaRPr>
          </a:p>
          <a:p>
            <a:pPr>
              <a:buNone/>
            </a:pPr>
            <a:r>
              <a:rPr lang="en-US" sz="1600" b="0" dirty="0">
                <a:solidFill>
                  <a:srgbClr val="000000"/>
                </a:solidFill>
                <a:effectLst/>
                <a:latin typeface="Consolas" panose="020B0609020204030204" pitchFamily="49" charset="0"/>
              </a:rPr>
              <a:t>    </a:t>
            </a:r>
            <a:r>
              <a:rPr lang="en-US" sz="1600" dirty="0">
                <a:solidFill>
                  <a:srgbClr val="008000"/>
                </a:solidFill>
                <a:latin typeface="Consolas" panose="020B0609020204030204" pitchFamily="49" charset="0"/>
              </a:rPr>
              <a:t>// action goes here</a:t>
            </a:r>
          </a:p>
          <a:p>
            <a:pPr>
              <a:buNone/>
            </a:pPr>
            <a:r>
              <a:rPr lang="en-US" sz="1600" b="0" dirty="0">
                <a:solidFill>
                  <a:srgbClr val="008000"/>
                </a:solidFill>
                <a:effectLst/>
                <a:latin typeface="Consolas" panose="020B0609020204030204" pitchFamily="49" charset="0"/>
              </a:rPr>
              <a:t>  </a:t>
            </a:r>
            <a:r>
              <a:rPr lang="en-US" sz="1600" b="0" dirty="0">
                <a:solidFill>
                  <a:srgbClr val="000000"/>
                </a:solidFill>
                <a:effectLst/>
                <a:latin typeface="Consolas" panose="020B0609020204030204" pitchFamily="49" charset="0"/>
              </a:rPr>
              <a:t>}</a:t>
            </a:r>
          </a:p>
          <a:p>
            <a:pPr>
              <a:buNone/>
            </a:pPr>
            <a:r>
              <a:rPr lang="en-US" sz="1600" b="0" dirty="0">
                <a:solidFill>
                  <a:srgbClr val="000000"/>
                </a:solidFill>
                <a:effectLst/>
                <a:latin typeface="Consolas" panose="020B0609020204030204" pitchFamily="49" charset="0"/>
              </a:rPr>
              <a:t>}) </a:t>
            </a:r>
          </a:p>
        </p:txBody>
      </p:sp>
      <p:cxnSp>
        <p:nvCxnSpPr>
          <p:cNvPr id="7" name="Straight Arrow Connector 6">
            <a:extLst>
              <a:ext uri="{FF2B5EF4-FFF2-40B4-BE49-F238E27FC236}">
                <a16:creationId xmlns:a16="http://schemas.microsoft.com/office/drawing/2014/main" id="{69BE32BF-F563-F02D-75F1-09A390763928}"/>
              </a:ext>
            </a:extLst>
          </p:cNvPr>
          <p:cNvCxnSpPr>
            <a:cxnSpLocks/>
          </p:cNvCxnSpPr>
          <p:nvPr/>
        </p:nvCxnSpPr>
        <p:spPr>
          <a:xfrm flipH="1">
            <a:off x="4364006" y="3220278"/>
            <a:ext cx="3000698" cy="416765"/>
          </a:xfrm>
          <a:prstGeom prst="straightConnector1">
            <a:avLst/>
          </a:prstGeom>
          <a:ln w="1270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8" name="AutoShape 9">
            <a:extLst>
              <a:ext uri="{FF2B5EF4-FFF2-40B4-BE49-F238E27FC236}">
                <a16:creationId xmlns:a16="http://schemas.microsoft.com/office/drawing/2014/main" id="{8F7ED377-E659-78AF-0BDD-5E9DEB60EEA7}"/>
              </a:ext>
            </a:extLst>
          </p:cNvPr>
          <p:cNvSpPr>
            <a:spLocks/>
          </p:cNvSpPr>
          <p:nvPr/>
        </p:nvSpPr>
        <p:spPr bwMode="auto">
          <a:xfrm>
            <a:off x="7364704" y="2672295"/>
            <a:ext cx="2942063" cy="964748"/>
          </a:xfrm>
          <a:prstGeom prst="roundRect">
            <a:avLst>
              <a:gd name="adj" fmla="val 16667"/>
            </a:avLst>
          </a:prstGeom>
          <a:solidFill>
            <a:srgbClr val="00B050"/>
          </a:solidFill>
          <a:ln w="9525" cap="flat" cmpd="sng">
            <a:solidFill>
              <a:srgbClr val="C70000"/>
            </a:solidFill>
            <a:prstDash val="solid"/>
            <a:round/>
            <a:headEnd type="none" w="med" len="med"/>
            <a:tailEnd type="triangle" w="med" len="med"/>
          </a:ln>
          <a:effectLst>
            <a:outerShdw blurRad="38100" dist="23000" dir="5400000" algn="ctr" rotWithShape="0">
              <a:srgbClr val="000000">
                <a:alpha val="34999"/>
              </a:srgbClr>
            </a:outerShdw>
          </a:effectLst>
        </p:spPr>
        <p:txBody>
          <a:bodyPr lIns="32146" tIns="32146" rIns="32146" bIns="32146" anchor="ctr"/>
          <a:lstStyle>
            <a:lvl1pPr defTabSz="457200">
              <a:defRPr sz="3600">
                <a:solidFill>
                  <a:srgbClr val="000000"/>
                </a:solidFill>
                <a:latin typeface="Helvetica Neue Light" charset="0"/>
                <a:ea typeface="Helvetica Neue Light" charset="0"/>
                <a:cs typeface="Helvetica Neue Light" charset="0"/>
                <a:sym typeface="Helvetica Neue Light" charset="0"/>
              </a:defRPr>
            </a:lvl1pPr>
            <a:lvl2pPr defTabSz="457200">
              <a:defRPr sz="3600">
                <a:solidFill>
                  <a:srgbClr val="000000"/>
                </a:solidFill>
                <a:latin typeface="Helvetica Neue Light" charset="0"/>
                <a:ea typeface="Helvetica Neue Light" charset="0"/>
                <a:cs typeface="Helvetica Neue Light" charset="0"/>
                <a:sym typeface="Helvetica Neue Light" charset="0"/>
              </a:defRPr>
            </a:lvl2pPr>
            <a:lvl3pPr defTabSz="457200">
              <a:defRPr sz="3600">
                <a:solidFill>
                  <a:srgbClr val="000000"/>
                </a:solidFill>
                <a:latin typeface="Helvetica Neue Light" charset="0"/>
                <a:ea typeface="Helvetica Neue Light" charset="0"/>
                <a:cs typeface="Helvetica Neue Light" charset="0"/>
                <a:sym typeface="Helvetica Neue Light" charset="0"/>
              </a:defRPr>
            </a:lvl3pPr>
            <a:lvl4pPr defTabSz="457200">
              <a:defRPr sz="3600">
                <a:solidFill>
                  <a:srgbClr val="000000"/>
                </a:solidFill>
                <a:latin typeface="Helvetica Neue Light" charset="0"/>
                <a:ea typeface="Helvetica Neue Light" charset="0"/>
                <a:cs typeface="Helvetica Neue Light" charset="0"/>
                <a:sym typeface="Helvetica Neue Light" charset="0"/>
              </a:defRPr>
            </a:lvl4pPr>
            <a:lvl5pPr defTabSz="457200">
              <a:defRPr sz="3600">
                <a:solidFill>
                  <a:srgbClr val="000000"/>
                </a:solidFill>
                <a:latin typeface="Helvetica Neue Light" charset="0"/>
                <a:ea typeface="Helvetica Neue Light" charset="0"/>
                <a:cs typeface="Helvetica Neue Light" charset="0"/>
                <a:sym typeface="Helvetica Neue Light" charset="0"/>
              </a:defRPr>
            </a:lvl5pPr>
            <a:lvl6pPr marL="4572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6pPr>
            <a:lvl7pPr marL="9144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7pPr>
            <a:lvl8pPr marL="13716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8pPr>
            <a:lvl9pPr marL="18288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9pPr>
          </a:lstStyle>
          <a:p>
            <a:r>
              <a:rPr lang="en-US" altLang="en-US" sz="2400" dirty="0">
                <a:solidFill>
                  <a:srgbClr val="FFFFFF"/>
                </a:solidFill>
                <a:latin typeface="Calibri" panose="020F0502020204030204" pitchFamily="34" charset="0"/>
                <a:ea typeface="Helvetica" panose="020B0604020202020204" pitchFamily="34" charset="0"/>
                <a:cs typeface="Calibri" panose="020F0502020204030204" pitchFamily="34" charset="0"/>
                <a:sym typeface="Helvetica" panose="020B0604020202020204" pitchFamily="34" charset="0"/>
              </a:rPr>
              <a:t>Description of the valid payloads</a:t>
            </a:r>
          </a:p>
        </p:txBody>
      </p:sp>
      <p:cxnSp>
        <p:nvCxnSpPr>
          <p:cNvPr id="10" name="Straight Arrow Connector 9">
            <a:extLst>
              <a:ext uri="{FF2B5EF4-FFF2-40B4-BE49-F238E27FC236}">
                <a16:creationId xmlns:a16="http://schemas.microsoft.com/office/drawing/2014/main" id="{61E1010E-25FC-3821-BCF3-DF2FD25E5362}"/>
              </a:ext>
            </a:extLst>
          </p:cNvPr>
          <p:cNvCxnSpPr>
            <a:cxnSpLocks/>
          </p:cNvCxnSpPr>
          <p:nvPr/>
        </p:nvCxnSpPr>
        <p:spPr>
          <a:xfrm flipH="1">
            <a:off x="7450372" y="5645860"/>
            <a:ext cx="1454426" cy="214251"/>
          </a:xfrm>
          <a:prstGeom prst="straightConnector1">
            <a:avLst/>
          </a:prstGeom>
          <a:ln w="1270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1" name="AutoShape 9">
            <a:extLst>
              <a:ext uri="{FF2B5EF4-FFF2-40B4-BE49-F238E27FC236}">
                <a16:creationId xmlns:a16="http://schemas.microsoft.com/office/drawing/2014/main" id="{46E7244A-3AF2-352F-A337-FCDB3966D23D}"/>
              </a:ext>
            </a:extLst>
          </p:cNvPr>
          <p:cNvSpPr>
            <a:spLocks/>
          </p:cNvSpPr>
          <p:nvPr/>
        </p:nvSpPr>
        <p:spPr bwMode="auto">
          <a:xfrm>
            <a:off x="8904798" y="4925323"/>
            <a:ext cx="2942063" cy="1325563"/>
          </a:xfrm>
          <a:prstGeom prst="roundRect">
            <a:avLst>
              <a:gd name="adj" fmla="val 16667"/>
            </a:avLst>
          </a:prstGeom>
          <a:solidFill>
            <a:srgbClr val="00B050"/>
          </a:solidFill>
          <a:ln w="9525" cap="flat" cmpd="sng">
            <a:solidFill>
              <a:srgbClr val="C70000"/>
            </a:solidFill>
            <a:prstDash val="solid"/>
            <a:round/>
            <a:headEnd type="none" w="med" len="med"/>
            <a:tailEnd type="triangle" w="med" len="med"/>
          </a:ln>
          <a:effectLst>
            <a:outerShdw blurRad="38100" dist="23000" dir="5400000" algn="ctr" rotWithShape="0">
              <a:srgbClr val="000000">
                <a:alpha val="34999"/>
              </a:srgbClr>
            </a:outerShdw>
          </a:effectLst>
        </p:spPr>
        <p:txBody>
          <a:bodyPr lIns="32146" tIns="32146" rIns="32146" bIns="32146" anchor="ctr"/>
          <a:lstStyle>
            <a:lvl1pPr defTabSz="457200">
              <a:defRPr sz="3600">
                <a:solidFill>
                  <a:srgbClr val="000000"/>
                </a:solidFill>
                <a:latin typeface="Helvetica Neue Light" charset="0"/>
                <a:ea typeface="Helvetica Neue Light" charset="0"/>
                <a:cs typeface="Helvetica Neue Light" charset="0"/>
                <a:sym typeface="Helvetica Neue Light" charset="0"/>
              </a:defRPr>
            </a:lvl1pPr>
            <a:lvl2pPr defTabSz="457200">
              <a:defRPr sz="3600">
                <a:solidFill>
                  <a:srgbClr val="000000"/>
                </a:solidFill>
                <a:latin typeface="Helvetica Neue Light" charset="0"/>
                <a:ea typeface="Helvetica Neue Light" charset="0"/>
                <a:cs typeface="Helvetica Neue Light" charset="0"/>
                <a:sym typeface="Helvetica Neue Light" charset="0"/>
              </a:defRPr>
            </a:lvl2pPr>
            <a:lvl3pPr defTabSz="457200">
              <a:defRPr sz="3600">
                <a:solidFill>
                  <a:srgbClr val="000000"/>
                </a:solidFill>
                <a:latin typeface="Helvetica Neue Light" charset="0"/>
                <a:ea typeface="Helvetica Neue Light" charset="0"/>
                <a:cs typeface="Helvetica Neue Light" charset="0"/>
                <a:sym typeface="Helvetica Neue Light" charset="0"/>
              </a:defRPr>
            </a:lvl3pPr>
            <a:lvl4pPr defTabSz="457200">
              <a:defRPr sz="3600">
                <a:solidFill>
                  <a:srgbClr val="000000"/>
                </a:solidFill>
                <a:latin typeface="Helvetica Neue Light" charset="0"/>
                <a:ea typeface="Helvetica Neue Light" charset="0"/>
                <a:cs typeface="Helvetica Neue Light" charset="0"/>
                <a:sym typeface="Helvetica Neue Light" charset="0"/>
              </a:defRPr>
            </a:lvl4pPr>
            <a:lvl5pPr defTabSz="457200">
              <a:defRPr sz="3600">
                <a:solidFill>
                  <a:srgbClr val="000000"/>
                </a:solidFill>
                <a:latin typeface="Helvetica Neue Light" charset="0"/>
                <a:ea typeface="Helvetica Neue Light" charset="0"/>
                <a:cs typeface="Helvetica Neue Light" charset="0"/>
                <a:sym typeface="Helvetica Neue Light" charset="0"/>
              </a:defRPr>
            </a:lvl5pPr>
            <a:lvl6pPr marL="4572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6pPr>
            <a:lvl7pPr marL="9144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7pPr>
            <a:lvl8pPr marL="13716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8pPr>
            <a:lvl9pPr marL="18288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9pPr>
          </a:lstStyle>
          <a:p>
            <a:r>
              <a:rPr lang="en-US" altLang="en-US" sz="2400" dirty="0" err="1">
                <a:solidFill>
                  <a:srgbClr val="FFFFFF"/>
                </a:solidFill>
                <a:latin typeface="Calibri" panose="020F0502020204030204" pitchFamily="34" charset="0"/>
                <a:ea typeface="Helvetica" panose="020B0604020202020204" pitchFamily="34" charset="0"/>
                <a:cs typeface="Calibri" panose="020F0502020204030204" pitchFamily="34" charset="0"/>
                <a:sym typeface="Helvetica" panose="020B0604020202020204" pitchFamily="34" charset="0"/>
              </a:rPr>
              <a:t>safeParse.data</a:t>
            </a:r>
            <a:r>
              <a:rPr lang="en-US" altLang="en-US" sz="2400" dirty="0">
                <a:solidFill>
                  <a:srgbClr val="FFFFFF"/>
                </a:solidFill>
                <a:latin typeface="Calibri" panose="020F0502020204030204" pitchFamily="34" charset="0"/>
                <a:ea typeface="Helvetica" panose="020B0604020202020204" pitchFamily="34" charset="0"/>
                <a:cs typeface="Calibri" panose="020F0502020204030204" pitchFamily="34" charset="0"/>
                <a:sym typeface="Helvetica" panose="020B0604020202020204" pitchFamily="34" charset="0"/>
              </a:rPr>
              <a:t> returns correctly typed components</a:t>
            </a:r>
          </a:p>
        </p:txBody>
      </p:sp>
    </p:spTree>
    <p:extLst>
      <p:ext uri="{BB962C8B-B14F-4D97-AF65-F5344CB8AC3E}">
        <p14:creationId xmlns:p14="http://schemas.microsoft.com/office/powerpoint/2010/main" val="538486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84038-3224-4C5A-1062-25ED0D1B315D}"/>
              </a:ext>
            </a:extLst>
          </p:cNvPr>
          <p:cNvSpPr>
            <a:spLocks noGrp="1"/>
          </p:cNvSpPr>
          <p:nvPr>
            <p:ph type="title"/>
          </p:nvPr>
        </p:nvSpPr>
        <p:spPr/>
        <p:txBody>
          <a:bodyPr>
            <a:normAutofit/>
          </a:bodyPr>
          <a:lstStyle/>
          <a:p>
            <a:r>
              <a:rPr lang="en-US" sz="3600" dirty="0"/>
              <a:t>The controller relies on the service layer to perform the appropriate actions</a:t>
            </a:r>
          </a:p>
        </p:txBody>
      </p:sp>
      <p:sp>
        <p:nvSpPr>
          <p:cNvPr id="3" name="Slide Number Placeholder 2">
            <a:extLst>
              <a:ext uri="{FF2B5EF4-FFF2-40B4-BE49-F238E27FC236}">
                <a16:creationId xmlns:a16="http://schemas.microsoft.com/office/drawing/2014/main" id="{9C0B45EF-5AD1-8D8C-46B1-E17F0E079747}"/>
              </a:ext>
            </a:extLst>
          </p:cNvPr>
          <p:cNvSpPr>
            <a:spLocks noGrp="1"/>
          </p:cNvSpPr>
          <p:nvPr>
            <p:ph type="sldNum" sz="quarter" idx="12"/>
          </p:nvPr>
        </p:nvSpPr>
        <p:spPr/>
        <p:txBody>
          <a:bodyPr/>
          <a:lstStyle/>
          <a:p>
            <a:fld id="{20F37917-FD3A-4669-9018-DA04BCDD3D75}" type="slidenum">
              <a:rPr lang="en-US" smtClean="0"/>
              <a:t>16</a:t>
            </a:fld>
            <a:endParaRPr lang="en-US"/>
          </a:p>
        </p:txBody>
      </p:sp>
      <p:sp>
        <p:nvSpPr>
          <p:cNvPr id="5" name="TextBox 4">
            <a:extLst>
              <a:ext uri="{FF2B5EF4-FFF2-40B4-BE49-F238E27FC236}">
                <a16:creationId xmlns:a16="http://schemas.microsoft.com/office/drawing/2014/main" id="{800EA457-4809-2168-A88E-3BB83E718AA8}"/>
              </a:ext>
            </a:extLst>
          </p:cNvPr>
          <p:cNvSpPr txBox="1"/>
          <p:nvPr/>
        </p:nvSpPr>
        <p:spPr>
          <a:xfrm>
            <a:off x="838200" y="1525835"/>
            <a:ext cx="7985961" cy="4463081"/>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Consolas" panose="020B0609020204030204" pitchFamily="49" charset="0"/>
                <a:ea typeface="+mn-ea"/>
                <a:cs typeface="+mn-cs"/>
              </a:rPr>
              <a:t>import</a:t>
            </a:r>
            <a:r>
              <a:rPr kumimoji="0" 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 express </a:t>
            </a:r>
            <a:r>
              <a:rPr kumimoji="0" lang="en-US" sz="1600" b="0" i="0" u="none" strike="noStrike" kern="1200" cap="none" spc="0" normalizeH="0" baseline="0" noProof="0" dirty="0">
                <a:ln>
                  <a:noFill/>
                </a:ln>
                <a:solidFill>
                  <a:srgbClr val="0000FF"/>
                </a:solidFill>
                <a:effectLst/>
                <a:uLnTx/>
                <a:uFillTx/>
                <a:latin typeface="Consolas" panose="020B0609020204030204" pitchFamily="49" charset="0"/>
                <a:ea typeface="+mn-ea"/>
                <a:cs typeface="+mn-cs"/>
              </a:rPr>
              <a:t>from</a:t>
            </a:r>
            <a:r>
              <a:rPr kumimoji="0" 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600" b="0" i="0" u="none" strike="noStrike" kern="1200" cap="none" spc="0" normalizeH="0" baseline="0" noProof="0" dirty="0">
                <a:ln>
                  <a:noFill/>
                </a:ln>
                <a:solidFill>
                  <a:srgbClr val="A31515"/>
                </a:solidFill>
                <a:effectLst/>
                <a:uLnTx/>
                <a:uFillTx/>
                <a:latin typeface="Consolas" panose="020B0609020204030204" pitchFamily="49" charset="0"/>
                <a:ea typeface="+mn-ea"/>
                <a:cs typeface="+mn-cs"/>
              </a:rPr>
              <a:t>"express"</a:t>
            </a:r>
            <a:r>
              <a:rPr kumimoji="0" 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Consolas" panose="020B0609020204030204" pitchFamily="49" charset="0"/>
                <a:ea typeface="+mn-ea"/>
                <a:cs typeface="+mn-cs"/>
              </a:rPr>
              <a:t>import</a:t>
            </a:r>
            <a:r>
              <a:rPr kumimoji="0" 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 { </a:t>
            </a:r>
            <a:r>
              <a:rPr kumimoji="0" lang="en-US" sz="1600" b="0" i="0" u="none" strike="noStrike" kern="1200" cap="none" spc="0" normalizeH="0" baseline="0" noProof="0" dirty="0">
                <a:ln>
                  <a:noFill/>
                </a:ln>
                <a:solidFill>
                  <a:srgbClr val="0000FF"/>
                </a:solidFill>
                <a:effectLst/>
                <a:uLnTx/>
                <a:uFillTx/>
                <a:latin typeface="Consolas" panose="020B0609020204030204" pitchFamily="49" charset="0"/>
                <a:ea typeface="+mn-ea"/>
                <a:cs typeface="+mn-cs"/>
              </a:rPr>
              <a:t>type</a:t>
            </a:r>
            <a:r>
              <a:rPr kumimoji="0" 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 Request, </a:t>
            </a:r>
            <a:r>
              <a:rPr kumimoji="0" lang="en-US" sz="1600" b="0" i="0" u="none" strike="noStrike" kern="1200" cap="none" spc="0" normalizeH="0" baseline="0" noProof="0" dirty="0">
                <a:ln>
                  <a:noFill/>
                </a:ln>
                <a:solidFill>
                  <a:srgbClr val="0000FF"/>
                </a:solidFill>
                <a:effectLst/>
                <a:uLnTx/>
                <a:uFillTx/>
                <a:latin typeface="Consolas" panose="020B0609020204030204" pitchFamily="49" charset="0"/>
                <a:ea typeface="+mn-ea"/>
                <a:cs typeface="+mn-cs"/>
              </a:rPr>
              <a:t>type</a:t>
            </a:r>
            <a:r>
              <a:rPr kumimoji="0" 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 Response } </a:t>
            </a:r>
            <a:r>
              <a:rPr kumimoji="0" lang="en-US" sz="1600" b="0" i="0" u="none" strike="noStrike" kern="1200" cap="none" spc="0" normalizeH="0" baseline="0" noProof="0" dirty="0">
                <a:ln>
                  <a:noFill/>
                </a:ln>
                <a:solidFill>
                  <a:srgbClr val="0000FF"/>
                </a:solidFill>
                <a:effectLst/>
                <a:uLnTx/>
                <a:uFillTx/>
                <a:latin typeface="Consolas" panose="020B0609020204030204" pitchFamily="49" charset="0"/>
                <a:ea typeface="+mn-ea"/>
                <a:cs typeface="+mn-cs"/>
              </a:rPr>
              <a:t>from</a:t>
            </a:r>
            <a:r>
              <a:rPr kumimoji="0" 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600" b="0" i="0" u="none" strike="noStrike" kern="1200" cap="none" spc="0" normalizeH="0" baseline="0" noProof="0" dirty="0">
                <a:ln>
                  <a:noFill/>
                </a:ln>
                <a:solidFill>
                  <a:srgbClr val="A31515"/>
                </a:solidFill>
                <a:effectLst/>
                <a:uLnTx/>
                <a:uFillTx/>
                <a:latin typeface="Consolas" panose="020B0609020204030204" pitchFamily="49" charset="0"/>
                <a:ea typeface="+mn-ea"/>
                <a:cs typeface="+mn-cs"/>
              </a:rPr>
              <a:t>"express"</a:t>
            </a:r>
            <a:r>
              <a:rPr kumimoji="0" 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a:t>
            </a:r>
          </a:p>
          <a:p>
            <a:pPr marL="0" marR="0" lvl="0" indent="0" algn="l" defTabSz="914400" rtl="0" eaLnBrk="1" fontAlgn="auto" latinLnBrk="0" hangingPunct="1">
              <a:lnSpc>
                <a:spcPct val="113095"/>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Consolas" panose="020B0609020204030204" pitchFamily="49" charset="0"/>
                <a:ea typeface="+mn-ea"/>
                <a:cs typeface="+mn-cs"/>
              </a:rPr>
              <a:t>import</a:t>
            </a:r>
            <a:r>
              <a:rPr kumimoji="0" 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 { z } </a:t>
            </a:r>
            <a:r>
              <a:rPr kumimoji="0" lang="en-US" sz="1600" b="0" i="0" u="none" strike="noStrike" kern="1200" cap="none" spc="0" normalizeH="0" baseline="0" noProof="0" dirty="0">
                <a:ln>
                  <a:noFill/>
                </a:ln>
                <a:solidFill>
                  <a:srgbClr val="0000FF"/>
                </a:solidFill>
                <a:effectLst/>
                <a:uLnTx/>
                <a:uFillTx/>
                <a:latin typeface="Consolas" panose="020B0609020204030204" pitchFamily="49" charset="0"/>
                <a:ea typeface="+mn-ea"/>
                <a:cs typeface="+mn-cs"/>
              </a:rPr>
              <a:t>from</a:t>
            </a:r>
            <a:r>
              <a:rPr kumimoji="0" 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 </a:t>
            </a:r>
            <a:r>
              <a:rPr kumimoji="0" lang="en-US" sz="1600" b="0" i="0" u="none" strike="noStrike" kern="1200" cap="none" spc="0" normalizeH="0" baseline="0" noProof="0" dirty="0">
                <a:ln>
                  <a:noFill/>
                </a:ln>
                <a:solidFill>
                  <a:srgbClr val="A31515"/>
                </a:solidFill>
                <a:effectLst/>
                <a:uLnTx/>
                <a:uFillTx/>
                <a:latin typeface="Consolas" panose="020B0609020204030204" pitchFamily="49" charset="0"/>
                <a:ea typeface="+mn-ea"/>
                <a:cs typeface="+mn-cs"/>
              </a:rPr>
              <a:t>"</a:t>
            </a:r>
            <a:r>
              <a:rPr kumimoji="0" lang="en-US" sz="1600" b="0" i="0" u="none" strike="noStrike" kern="1200" cap="none" spc="0" normalizeH="0" baseline="0" noProof="0" dirty="0" err="1">
                <a:ln>
                  <a:noFill/>
                </a:ln>
                <a:solidFill>
                  <a:srgbClr val="A31515"/>
                </a:solidFill>
                <a:effectLst/>
                <a:uLnTx/>
                <a:uFillTx/>
                <a:latin typeface="Consolas" panose="020B0609020204030204" pitchFamily="49" charset="0"/>
                <a:ea typeface="+mn-ea"/>
                <a:cs typeface="+mn-cs"/>
              </a:rPr>
              <a:t>zod</a:t>
            </a:r>
            <a:r>
              <a:rPr kumimoji="0" lang="en-US" sz="1600" b="0" i="0" u="none" strike="noStrike" kern="1200" cap="none" spc="0" normalizeH="0" baseline="0" noProof="0" dirty="0">
                <a:ln>
                  <a:noFill/>
                </a:ln>
                <a:solidFill>
                  <a:srgbClr val="A31515"/>
                </a:solidFill>
                <a:effectLst/>
                <a:uLnTx/>
                <a:uFillTx/>
                <a:latin typeface="Consolas" panose="020B0609020204030204" pitchFamily="49" charset="0"/>
                <a:ea typeface="+mn-ea"/>
                <a:cs typeface="+mn-cs"/>
              </a:rPr>
              <a:t>"</a:t>
            </a:r>
            <a:br>
              <a:rPr kumimoji="0" 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br>
            <a:r>
              <a:rPr kumimoji="0" lang="en-US" sz="1600" b="0" i="0" u="none" strike="noStrike" kern="1200" cap="none" spc="0" normalizeH="0" baseline="0" noProof="0" dirty="0">
                <a:ln>
                  <a:noFill/>
                </a:ln>
                <a:solidFill>
                  <a:srgbClr val="0000FF"/>
                </a:solidFill>
                <a:effectLst/>
                <a:uLnTx/>
                <a:uFillTx/>
                <a:latin typeface="Consolas" panose="020B0609020204030204" pitchFamily="49" charset="0"/>
                <a:ea typeface="+mn-ea"/>
                <a:cs typeface="+mn-cs"/>
              </a:rPr>
              <a:t>const</a:t>
            </a:r>
            <a:r>
              <a:rPr kumimoji="0" 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 app = express();</a:t>
            </a:r>
          </a:p>
          <a:p>
            <a:pPr>
              <a:lnSpc>
                <a:spcPct val="113095"/>
              </a:lnSpc>
              <a:buNone/>
            </a:pPr>
            <a:r>
              <a:rPr lang="en-US" sz="1600" b="0" dirty="0">
                <a:solidFill>
                  <a:srgbClr val="0000FF"/>
                </a:solidFill>
                <a:effectLst/>
                <a:highlight>
                  <a:srgbClr val="FFFF00"/>
                </a:highlight>
                <a:latin typeface="Consolas" panose="020B0609020204030204" pitchFamily="49" charset="0"/>
              </a:rPr>
              <a:t>import</a:t>
            </a:r>
            <a:r>
              <a:rPr lang="en-US" sz="1600" b="0" dirty="0">
                <a:solidFill>
                  <a:srgbClr val="000000"/>
                </a:solidFill>
                <a:effectLst/>
                <a:highlight>
                  <a:srgbClr val="FFFF00"/>
                </a:highlight>
                <a:latin typeface="Consolas" panose="020B0609020204030204" pitchFamily="49" charset="0"/>
              </a:rPr>
              <a:t> { </a:t>
            </a:r>
            <a:r>
              <a:rPr lang="en-US" sz="1600" b="0" dirty="0" err="1">
                <a:solidFill>
                  <a:srgbClr val="000000"/>
                </a:solidFill>
                <a:effectLst/>
                <a:highlight>
                  <a:srgbClr val="FFFF00"/>
                </a:highlight>
                <a:latin typeface="Consolas" panose="020B0609020204030204" pitchFamily="49" charset="0"/>
              </a:rPr>
              <a:t>isAuthorized</a:t>
            </a:r>
            <a:r>
              <a:rPr lang="en-US" sz="1600" b="0" dirty="0">
                <a:solidFill>
                  <a:srgbClr val="000000"/>
                </a:solidFill>
                <a:effectLst/>
                <a:highlight>
                  <a:srgbClr val="FFFF00"/>
                </a:highlight>
                <a:latin typeface="Consolas" panose="020B0609020204030204" pitchFamily="49" charset="0"/>
              </a:rPr>
              <a:t>, </a:t>
            </a:r>
            <a:r>
              <a:rPr lang="en-US" sz="1600" b="0" dirty="0" err="1">
                <a:solidFill>
                  <a:srgbClr val="000000"/>
                </a:solidFill>
                <a:effectLst/>
                <a:highlight>
                  <a:srgbClr val="FFFF00"/>
                </a:highlight>
                <a:latin typeface="Consolas" panose="020B0609020204030204" pitchFamily="49" charset="0"/>
              </a:rPr>
              <a:t>incrementLogins</a:t>
            </a:r>
            <a:r>
              <a:rPr lang="en-US" sz="1600" b="0" dirty="0">
                <a:solidFill>
                  <a:srgbClr val="000000"/>
                </a:solidFill>
                <a:effectLst/>
                <a:highlight>
                  <a:srgbClr val="FFFF00"/>
                </a:highlight>
                <a:latin typeface="Consolas" panose="020B0609020204030204" pitchFamily="49" charset="0"/>
              </a:rPr>
              <a:t>} </a:t>
            </a:r>
            <a:r>
              <a:rPr lang="en-US" sz="1600" b="0" dirty="0">
                <a:solidFill>
                  <a:srgbClr val="0000FF"/>
                </a:solidFill>
                <a:effectLst/>
                <a:highlight>
                  <a:srgbClr val="FFFF00"/>
                </a:highlight>
                <a:latin typeface="Consolas" panose="020B0609020204030204" pitchFamily="49" charset="0"/>
              </a:rPr>
              <a:t>from</a:t>
            </a:r>
            <a:r>
              <a:rPr lang="en-US" sz="1600" b="0" dirty="0">
                <a:solidFill>
                  <a:srgbClr val="000000"/>
                </a:solidFill>
                <a:effectLst/>
                <a:highlight>
                  <a:srgbClr val="FFFF00"/>
                </a:highlight>
                <a:latin typeface="Consolas" panose="020B0609020204030204" pitchFamily="49" charset="0"/>
              </a:rPr>
              <a:t> </a:t>
            </a:r>
            <a:r>
              <a:rPr lang="en-US" sz="1600" b="0" dirty="0">
                <a:solidFill>
                  <a:srgbClr val="A31515"/>
                </a:solidFill>
                <a:effectLst/>
                <a:highlight>
                  <a:srgbClr val="FFFF00"/>
                </a:highlight>
                <a:latin typeface="Consolas" panose="020B0609020204030204" pitchFamily="49" charset="0"/>
              </a:rPr>
              <a:t>"./</a:t>
            </a:r>
            <a:r>
              <a:rPr lang="en-US" sz="1600" b="0" dirty="0" err="1">
                <a:solidFill>
                  <a:srgbClr val="A31515"/>
                </a:solidFill>
                <a:effectLst/>
                <a:highlight>
                  <a:srgbClr val="FFFF00"/>
                </a:highlight>
                <a:latin typeface="Consolas" panose="020B0609020204030204" pitchFamily="49" charset="0"/>
              </a:rPr>
              <a:t>loginService.ts</a:t>
            </a:r>
            <a:r>
              <a:rPr lang="en-US" sz="1600" b="0" dirty="0">
                <a:solidFill>
                  <a:srgbClr val="A31515"/>
                </a:solidFill>
                <a:effectLst/>
                <a:highlight>
                  <a:srgbClr val="FFFF00"/>
                </a:highlight>
                <a:latin typeface="Consolas" panose="020B0609020204030204" pitchFamily="49" charset="0"/>
              </a:rPr>
              <a:t>“</a:t>
            </a:r>
          </a:p>
          <a:p>
            <a:pPr>
              <a:lnSpc>
                <a:spcPct val="113095"/>
              </a:lnSpc>
              <a:buNone/>
            </a:pPr>
            <a:endParaRPr kumimoji="0" lang="en-US" sz="1600" b="0" i="0" u="none" strike="noStrike" kern="1200" cap="none" spc="0" normalizeH="0" baseline="0" noProof="0" dirty="0">
              <a:ln>
                <a:noFill/>
              </a:ln>
              <a:solidFill>
                <a:srgbClr val="A31515"/>
              </a:solidFill>
              <a:effectLst/>
              <a:highlight>
                <a:srgbClr val="FFFF00"/>
              </a:highlight>
              <a:uLnTx/>
              <a:uFillTx/>
              <a:latin typeface="Consolas" panose="020B0609020204030204" pitchFamily="49" charset="0"/>
              <a:ea typeface="+mn-ea"/>
              <a:cs typeface="+mn-cs"/>
            </a:endParaRPr>
          </a:p>
          <a:p>
            <a:pPr>
              <a:lnSpc>
                <a:spcPct val="113095"/>
              </a:lnSpc>
              <a:buNone/>
            </a:pPr>
            <a:r>
              <a:rPr kumimoji="0" lang="en-US" sz="1600" b="0" i="0" u="none" strike="noStrike" kern="1200" cap="none" spc="0" normalizeH="0" baseline="0" noProof="0" dirty="0">
                <a:ln>
                  <a:noFill/>
                </a:ln>
                <a:solidFill>
                  <a:srgbClr val="008000"/>
                </a:solidFill>
                <a:effectLst/>
                <a:uLnTx/>
                <a:uFillTx/>
                <a:latin typeface="Consolas" panose="020B0609020204030204" pitchFamily="49" charset="0"/>
                <a:ea typeface="+mn-ea"/>
                <a:cs typeface="+mn-cs"/>
              </a:rPr>
              <a:t>    // validation goes here</a:t>
            </a:r>
          </a:p>
          <a:p>
            <a:pPr>
              <a:lnSpc>
                <a:spcPct val="113095"/>
              </a:lnSpc>
              <a:buNone/>
            </a:pPr>
            <a:endParaRPr lang="en-US" sz="1600" b="0" dirty="0">
              <a:solidFill>
                <a:srgbClr val="000000"/>
              </a:solidFill>
              <a:effectLst/>
              <a:latin typeface="Consolas" panose="020B0609020204030204" pitchFamily="49" charset="0"/>
            </a:endParaRPr>
          </a:p>
          <a:p>
            <a:pPr>
              <a:lnSpc>
                <a:spcPct val="113095"/>
              </a:lnSpc>
              <a:buNone/>
            </a:pPr>
            <a:r>
              <a:rPr lang="en-US" sz="1600" b="0" dirty="0">
                <a:solidFill>
                  <a:srgbClr val="0000FF"/>
                </a:solidFill>
                <a:effectLst/>
                <a:latin typeface="Consolas" panose="020B0609020204030204" pitchFamily="49" charset="0"/>
              </a:rPr>
              <a:t>    const</a:t>
            </a: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username:string</a:t>
            </a:r>
            <a:r>
              <a:rPr lang="en-US" sz="1600" b="0" dirty="0">
                <a:solidFill>
                  <a:srgbClr val="000000"/>
                </a:solidFill>
                <a:effectLst/>
                <a:latin typeface="Consolas" panose="020B0609020204030204" pitchFamily="49" charset="0"/>
              </a:rPr>
              <a:t> = </a:t>
            </a:r>
            <a:r>
              <a:rPr lang="en-US" sz="1600" b="0" dirty="0" err="1">
                <a:solidFill>
                  <a:srgbClr val="000000"/>
                </a:solidFill>
                <a:effectLst/>
                <a:latin typeface="Consolas" panose="020B0609020204030204" pitchFamily="49" charset="0"/>
              </a:rPr>
              <a:t>validatedRequest.data.username</a:t>
            </a:r>
            <a:endParaRPr lang="en-US" sz="1600" b="0" dirty="0">
              <a:solidFill>
                <a:srgbClr val="000000"/>
              </a:solidFill>
              <a:effectLst/>
              <a:latin typeface="Consolas" panose="020B0609020204030204" pitchFamily="49" charset="0"/>
            </a:endParaRPr>
          </a:p>
          <a:p>
            <a:pPr>
              <a:lnSpc>
                <a:spcPct val="113095"/>
              </a:lnSpc>
              <a:buNone/>
            </a:pP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const</a:t>
            </a: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password:string</a:t>
            </a:r>
            <a:r>
              <a:rPr lang="en-US" sz="1600" b="0" dirty="0">
                <a:solidFill>
                  <a:srgbClr val="000000"/>
                </a:solidFill>
                <a:effectLst/>
                <a:latin typeface="Consolas" panose="020B0609020204030204" pitchFamily="49" charset="0"/>
              </a:rPr>
              <a:t> = </a:t>
            </a:r>
            <a:r>
              <a:rPr lang="en-US" sz="1600" b="0" dirty="0" err="1">
                <a:solidFill>
                  <a:srgbClr val="000000"/>
                </a:solidFill>
                <a:effectLst/>
                <a:latin typeface="Consolas" panose="020B0609020204030204" pitchFamily="49" charset="0"/>
              </a:rPr>
              <a:t>validatedRequest.data.password</a:t>
            </a:r>
            <a:endParaRPr lang="en-US" sz="1600" b="0" dirty="0">
              <a:solidFill>
                <a:srgbClr val="000000"/>
              </a:solidFill>
              <a:effectLst/>
              <a:latin typeface="Consolas" panose="020B0609020204030204" pitchFamily="49" charset="0"/>
            </a:endParaRPr>
          </a:p>
          <a:p>
            <a:pPr>
              <a:lnSpc>
                <a:spcPct val="113095"/>
              </a:lnSpc>
              <a:buNone/>
            </a:pP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if</a:t>
            </a:r>
            <a:r>
              <a:rPr lang="en-US" sz="1600" b="0" dirty="0">
                <a:solidFill>
                  <a:srgbClr val="000000"/>
                </a:solidFill>
                <a:effectLst/>
                <a:latin typeface="Consolas" panose="020B0609020204030204" pitchFamily="49" charset="0"/>
              </a:rPr>
              <a:t> (</a:t>
            </a:r>
            <a:r>
              <a:rPr lang="en-US" sz="1600" b="0" dirty="0" err="1">
                <a:solidFill>
                  <a:srgbClr val="000000"/>
                </a:solidFill>
                <a:effectLst/>
                <a:highlight>
                  <a:srgbClr val="FFFF00"/>
                </a:highlight>
                <a:latin typeface="Consolas" panose="020B0609020204030204" pitchFamily="49" charset="0"/>
              </a:rPr>
              <a:t>isAuthorized</a:t>
            </a:r>
            <a:r>
              <a:rPr lang="en-US" sz="1600" b="0" dirty="0">
                <a:solidFill>
                  <a:srgbClr val="000000"/>
                </a:solidFill>
                <a:effectLst/>
                <a:latin typeface="Consolas" panose="020B0609020204030204" pitchFamily="49" charset="0"/>
              </a:rPr>
              <a:t>(username, password)) {</a:t>
            </a:r>
          </a:p>
          <a:p>
            <a:pPr>
              <a:lnSpc>
                <a:spcPct val="113095"/>
              </a:lnSpc>
              <a:buNone/>
            </a:pP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const</a:t>
            </a: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numLogins</a:t>
            </a:r>
            <a:r>
              <a:rPr lang="en-US" sz="1600" b="0" dirty="0">
                <a:solidFill>
                  <a:srgbClr val="000000"/>
                </a:solidFill>
                <a:effectLst/>
                <a:latin typeface="Consolas" panose="020B0609020204030204" pitchFamily="49" charset="0"/>
              </a:rPr>
              <a:t> = </a:t>
            </a:r>
            <a:r>
              <a:rPr lang="en-US" sz="1600" b="0" dirty="0" err="1">
                <a:solidFill>
                  <a:srgbClr val="000000"/>
                </a:solidFill>
                <a:effectLst/>
                <a:highlight>
                  <a:srgbClr val="FFFF00"/>
                </a:highlight>
                <a:latin typeface="Consolas" panose="020B0609020204030204" pitchFamily="49" charset="0"/>
              </a:rPr>
              <a:t>incrementLogins</a:t>
            </a:r>
            <a:r>
              <a:rPr lang="en-US" sz="1600" b="0" dirty="0">
                <a:solidFill>
                  <a:srgbClr val="000000"/>
                </a:solidFill>
                <a:effectLst/>
                <a:latin typeface="Consolas" panose="020B0609020204030204" pitchFamily="49" charset="0"/>
              </a:rPr>
              <a:t>()</a:t>
            </a:r>
          </a:p>
          <a:p>
            <a:pPr>
              <a:lnSpc>
                <a:spcPct val="113095"/>
              </a:lnSpc>
              <a:buNone/>
            </a:pP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response.send</a:t>
            </a:r>
            <a:r>
              <a:rPr lang="en-US" sz="1600" b="0" dirty="0">
                <a:solidFill>
                  <a:srgbClr val="000000"/>
                </a:solidFill>
                <a:effectLst/>
                <a:latin typeface="Consolas" panose="020B0609020204030204" pitchFamily="49" charset="0"/>
              </a:rPr>
              <a:t>({</a:t>
            </a:r>
            <a:r>
              <a:rPr lang="en-US" sz="1600" b="0" dirty="0" err="1">
                <a:solidFill>
                  <a:srgbClr val="000000"/>
                </a:solidFill>
                <a:effectLst/>
                <a:latin typeface="Consolas" panose="020B0609020204030204" pitchFamily="49" charset="0"/>
              </a:rPr>
              <a:t>success:</a:t>
            </a:r>
            <a:r>
              <a:rPr lang="en-US" sz="1600" b="0" dirty="0" err="1">
                <a:solidFill>
                  <a:srgbClr val="0000FF"/>
                </a:solidFill>
                <a:effectLst/>
                <a:latin typeface="Consolas" panose="020B0609020204030204" pitchFamily="49" charset="0"/>
              </a:rPr>
              <a:t>true</a:t>
            </a: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numLogins</a:t>
            </a:r>
            <a:r>
              <a:rPr lang="en-US" sz="1600" b="0" dirty="0">
                <a:solidFill>
                  <a:srgbClr val="000000"/>
                </a:solidFill>
                <a:effectLst/>
                <a:latin typeface="Consolas" panose="020B0609020204030204" pitchFamily="49" charset="0"/>
              </a:rPr>
              <a:t>})</a:t>
            </a:r>
          </a:p>
          <a:p>
            <a:pPr>
              <a:lnSpc>
                <a:spcPct val="113095"/>
              </a:lnSpc>
              <a:buNone/>
            </a:pPr>
            <a:r>
              <a:rPr lang="en-US" sz="1600" b="0" dirty="0">
                <a:solidFill>
                  <a:srgbClr val="000000"/>
                </a:solidFill>
                <a:effectLst/>
                <a:latin typeface="Consolas" panose="020B0609020204030204" pitchFamily="49" charset="0"/>
              </a:rPr>
              <a:t>    } </a:t>
            </a:r>
            <a:r>
              <a:rPr lang="en-US" sz="1600" b="0" dirty="0">
                <a:solidFill>
                  <a:srgbClr val="0000FF"/>
                </a:solidFill>
                <a:effectLst/>
                <a:latin typeface="Consolas" panose="020B0609020204030204" pitchFamily="49" charset="0"/>
              </a:rPr>
              <a:t>else</a:t>
            </a:r>
            <a:r>
              <a:rPr lang="en-US" sz="1600" b="0" dirty="0">
                <a:solidFill>
                  <a:srgbClr val="000000"/>
                </a:solidFill>
                <a:effectLst/>
                <a:latin typeface="Consolas" panose="020B0609020204030204" pitchFamily="49" charset="0"/>
              </a:rPr>
              <a:t> </a:t>
            </a:r>
          </a:p>
          <a:p>
            <a:pPr>
              <a:lnSpc>
                <a:spcPct val="113095"/>
              </a:lnSpc>
              <a:buNone/>
            </a:pP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response.send</a:t>
            </a:r>
            <a:r>
              <a:rPr lang="en-US" sz="1600" b="0" dirty="0">
                <a:solidFill>
                  <a:srgbClr val="000000"/>
                </a:solidFill>
                <a:effectLst/>
                <a:latin typeface="Consolas" panose="020B0609020204030204" pitchFamily="49" charset="0"/>
              </a:rPr>
              <a:t>({error: </a:t>
            </a:r>
            <a:r>
              <a:rPr lang="en-US" sz="1600" b="0" dirty="0">
                <a:solidFill>
                  <a:srgbClr val="A31515"/>
                </a:solidFill>
                <a:effectLst/>
                <a:latin typeface="Consolas" panose="020B0609020204030204" pitchFamily="49" charset="0"/>
              </a:rPr>
              <a:t>"Invalid username or password"</a:t>
            </a:r>
            <a:r>
              <a:rPr lang="en-US" sz="1600" b="0" dirty="0">
                <a:solidFill>
                  <a:srgbClr val="000000"/>
                </a:solidFill>
                <a:effectLst/>
                <a:latin typeface="Consolas" panose="020B0609020204030204" pitchFamily="49" charset="0"/>
              </a:rPr>
              <a:t>})</a:t>
            </a:r>
          </a:p>
          <a:p>
            <a:pPr>
              <a:lnSpc>
                <a:spcPct val="113095"/>
              </a:lnSpc>
              <a:buNone/>
            </a:pPr>
            <a:r>
              <a:rPr lang="en-US" sz="1600" b="0" dirty="0">
                <a:solidFill>
                  <a:srgbClr val="000000"/>
                </a:solidFill>
                <a:effectLst/>
                <a:latin typeface="Consolas" panose="020B0609020204030204" pitchFamily="49" charset="0"/>
              </a:rPr>
              <a:t>}</a:t>
            </a:r>
          </a:p>
        </p:txBody>
      </p:sp>
      <p:sp>
        <p:nvSpPr>
          <p:cNvPr id="6" name="AutoShape 9">
            <a:extLst>
              <a:ext uri="{FF2B5EF4-FFF2-40B4-BE49-F238E27FC236}">
                <a16:creationId xmlns:a16="http://schemas.microsoft.com/office/drawing/2014/main" id="{8F593D53-9BC0-346D-D527-5FF51CCA3E98}"/>
              </a:ext>
            </a:extLst>
          </p:cNvPr>
          <p:cNvSpPr>
            <a:spLocks/>
          </p:cNvSpPr>
          <p:nvPr/>
        </p:nvSpPr>
        <p:spPr bwMode="auto">
          <a:xfrm>
            <a:off x="8434696" y="1831247"/>
            <a:ext cx="3496061" cy="1879565"/>
          </a:xfrm>
          <a:prstGeom prst="roundRect">
            <a:avLst>
              <a:gd name="adj" fmla="val 16667"/>
            </a:avLst>
          </a:prstGeom>
          <a:solidFill>
            <a:srgbClr val="00B050"/>
          </a:solidFill>
          <a:ln w="9525" cap="flat" cmpd="sng">
            <a:solidFill>
              <a:srgbClr val="C70000"/>
            </a:solidFill>
            <a:prstDash val="solid"/>
            <a:round/>
            <a:headEnd type="none" w="med" len="med"/>
            <a:tailEnd type="triangle" w="med" len="med"/>
          </a:ln>
          <a:effectLst>
            <a:outerShdw blurRad="38100" dist="23000" dir="5400000" algn="ctr" rotWithShape="0">
              <a:srgbClr val="000000">
                <a:alpha val="34999"/>
              </a:srgbClr>
            </a:outerShdw>
          </a:effectLst>
        </p:spPr>
        <p:txBody>
          <a:bodyPr lIns="32146" tIns="32146" rIns="32146" bIns="32146" anchor="ctr"/>
          <a:lstStyle>
            <a:lvl1pPr defTabSz="457200">
              <a:defRPr sz="3600">
                <a:solidFill>
                  <a:srgbClr val="000000"/>
                </a:solidFill>
                <a:latin typeface="Helvetica Neue Light" charset="0"/>
                <a:ea typeface="Helvetica Neue Light" charset="0"/>
                <a:cs typeface="Helvetica Neue Light" charset="0"/>
                <a:sym typeface="Helvetica Neue Light" charset="0"/>
              </a:defRPr>
            </a:lvl1pPr>
            <a:lvl2pPr defTabSz="457200">
              <a:defRPr sz="3600">
                <a:solidFill>
                  <a:srgbClr val="000000"/>
                </a:solidFill>
                <a:latin typeface="Helvetica Neue Light" charset="0"/>
                <a:ea typeface="Helvetica Neue Light" charset="0"/>
                <a:cs typeface="Helvetica Neue Light" charset="0"/>
                <a:sym typeface="Helvetica Neue Light" charset="0"/>
              </a:defRPr>
            </a:lvl2pPr>
            <a:lvl3pPr defTabSz="457200">
              <a:defRPr sz="3600">
                <a:solidFill>
                  <a:srgbClr val="000000"/>
                </a:solidFill>
                <a:latin typeface="Helvetica Neue Light" charset="0"/>
                <a:ea typeface="Helvetica Neue Light" charset="0"/>
                <a:cs typeface="Helvetica Neue Light" charset="0"/>
                <a:sym typeface="Helvetica Neue Light" charset="0"/>
              </a:defRPr>
            </a:lvl3pPr>
            <a:lvl4pPr defTabSz="457200">
              <a:defRPr sz="3600">
                <a:solidFill>
                  <a:srgbClr val="000000"/>
                </a:solidFill>
                <a:latin typeface="Helvetica Neue Light" charset="0"/>
                <a:ea typeface="Helvetica Neue Light" charset="0"/>
                <a:cs typeface="Helvetica Neue Light" charset="0"/>
                <a:sym typeface="Helvetica Neue Light" charset="0"/>
              </a:defRPr>
            </a:lvl4pPr>
            <a:lvl5pPr defTabSz="457200">
              <a:defRPr sz="3600">
                <a:solidFill>
                  <a:srgbClr val="000000"/>
                </a:solidFill>
                <a:latin typeface="Helvetica Neue Light" charset="0"/>
                <a:ea typeface="Helvetica Neue Light" charset="0"/>
                <a:cs typeface="Helvetica Neue Light" charset="0"/>
                <a:sym typeface="Helvetica Neue Light" charset="0"/>
              </a:defRPr>
            </a:lvl5pPr>
            <a:lvl6pPr marL="4572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6pPr>
            <a:lvl7pPr marL="9144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7pPr>
            <a:lvl8pPr marL="13716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8pPr>
            <a:lvl9pPr marL="18288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9pPr>
          </a:lstStyle>
          <a:p>
            <a:r>
              <a:rPr lang="en-US" altLang="en-US" sz="2400" dirty="0">
                <a:solidFill>
                  <a:srgbClr val="FFFFFF"/>
                </a:solidFill>
                <a:latin typeface="Calibri" panose="020F0502020204030204" pitchFamily="34" charset="0"/>
                <a:ea typeface="Helvetica" panose="020B0604020202020204" pitchFamily="34" charset="0"/>
                <a:cs typeface="Calibri" panose="020F0502020204030204" pitchFamily="34" charset="0"/>
                <a:sym typeface="Helvetica" panose="020B0604020202020204" pitchFamily="34" charset="0"/>
              </a:rPr>
              <a:t>The controller uses the service layer to assemble the data for an appropriate response </a:t>
            </a:r>
          </a:p>
        </p:txBody>
      </p:sp>
      <p:sp>
        <p:nvSpPr>
          <p:cNvPr id="7" name="AutoShape 9">
            <a:extLst>
              <a:ext uri="{FF2B5EF4-FFF2-40B4-BE49-F238E27FC236}">
                <a16:creationId xmlns:a16="http://schemas.microsoft.com/office/drawing/2014/main" id="{A11949F3-86BB-46B8-4BF4-B015B2192E45}"/>
              </a:ext>
            </a:extLst>
          </p:cNvPr>
          <p:cNvSpPr>
            <a:spLocks/>
          </p:cNvSpPr>
          <p:nvPr/>
        </p:nvSpPr>
        <p:spPr bwMode="auto">
          <a:xfrm>
            <a:off x="8434696" y="4244423"/>
            <a:ext cx="3496061" cy="1879565"/>
          </a:xfrm>
          <a:prstGeom prst="roundRect">
            <a:avLst>
              <a:gd name="adj" fmla="val 16667"/>
            </a:avLst>
          </a:prstGeom>
          <a:solidFill>
            <a:srgbClr val="00B050"/>
          </a:solidFill>
          <a:ln w="9525" cap="flat" cmpd="sng">
            <a:solidFill>
              <a:srgbClr val="C70000"/>
            </a:solidFill>
            <a:prstDash val="solid"/>
            <a:round/>
            <a:headEnd type="none" w="med" len="med"/>
            <a:tailEnd type="triangle" w="med" len="med"/>
          </a:ln>
          <a:effectLst>
            <a:outerShdw blurRad="38100" dist="23000" dir="5400000" algn="ctr" rotWithShape="0">
              <a:srgbClr val="000000">
                <a:alpha val="34999"/>
              </a:srgbClr>
            </a:outerShdw>
          </a:effectLst>
        </p:spPr>
        <p:txBody>
          <a:bodyPr lIns="32146" tIns="32146" rIns="32146" bIns="32146" anchor="ctr"/>
          <a:lstStyle>
            <a:lvl1pPr defTabSz="457200">
              <a:defRPr sz="3600">
                <a:solidFill>
                  <a:srgbClr val="000000"/>
                </a:solidFill>
                <a:latin typeface="Helvetica Neue Light" charset="0"/>
                <a:ea typeface="Helvetica Neue Light" charset="0"/>
                <a:cs typeface="Helvetica Neue Light" charset="0"/>
                <a:sym typeface="Helvetica Neue Light" charset="0"/>
              </a:defRPr>
            </a:lvl1pPr>
            <a:lvl2pPr defTabSz="457200">
              <a:defRPr sz="3600">
                <a:solidFill>
                  <a:srgbClr val="000000"/>
                </a:solidFill>
                <a:latin typeface="Helvetica Neue Light" charset="0"/>
                <a:ea typeface="Helvetica Neue Light" charset="0"/>
                <a:cs typeface="Helvetica Neue Light" charset="0"/>
                <a:sym typeface="Helvetica Neue Light" charset="0"/>
              </a:defRPr>
            </a:lvl2pPr>
            <a:lvl3pPr defTabSz="457200">
              <a:defRPr sz="3600">
                <a:solidFill>
                  <a:srgbClr val="000000"/>
                </a:solidFill>
                <a:latin typeface="Helvetica Neue Light" charset="0"/>
                <a:ea typeface="Helvetica Neue Light" charset="0"/>
                <a:cs typeface="Helvetica Neue Light" charset="0"/>
                <a:sym typeface="Helvetica Neue Light" charset="0"/>
              </a:defRPr>
            </a:lvl3pPr>
            <a:lvl4pPr defTabSz="457200">
              <a:defRPr sz="3600">
                <a:solidFill>
                  <a:srgbClr val="000000"/>
                </a:solidFill>
                <a:latin typeface="Helvetica Neue Light" charset="0"/>
                <a:ea typeface="Helvetica Neue Light" charset="0"/>
                <a:cs typeface="Helvetica Neue Light" charset="0"/>
                <a:sym typeface="Helvetica Neue Light" charset="0"/>
              </a:defRPr>
            </a:lvl4pPr>
            <a:lvl5pPr defTabSz="457200">
              <a:defRPr sz="3600">
                <a:solidFill>
                  <a:srgbClr val="000000"/>
                </a:solidFill>
                <a:latin typeface="Helvetica Neue Light" charset="0"/>
                <a:ea typeface="Helvetica Neue Light" charset="0"/>
                <a:cs typeface="Helvetica Neue Light" charset="0"/>
                <a:sym typeface="Helvetica Neue Light" charset="0"/>
              </a:defRPr>
            </a:lvl5pPr>
            <a:lvl6pPr marL="4572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6pPr>
            <a:lvl7pPr marL="9144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7pPr>
            <a:lvl8pPr marL="13716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8pPr>
            <a:lvl9pPr marL="18288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9pPr>
          </a:lstStyle>
          <a:p>
            <a:r>
              <a:rPr lang="en-US" altLang="en-US" sz="2400" dirty="0">
                <a:solidFill>
                  <a:srgbClr val="FFFFFF"/>
                </a:solidFill>
                <a:latin typeface="Calibri" panose="020F0502020204030204" pitchFamily="34" charset="0"/>
                <a:ea typeface="Helvetica" panose="020B0604020202020204" pitchFamily="34" charset="0"/>
                <a:cs typeface="Calibri" panose="020F0502020204030204" pitchFamily="34" charset="0"/>
                <a:sym typeface="Helvetica" panose="020B0604020202020204" pitchFamily="34" charset="0"/>
              </a:rPr>
              <a:t>The controller sends the actual response itself</a:t>
            </a:r>
          </a:p>
        </p:txBody>
      </p:sp>
      <p:cxnSp>
        <p:nvCxnSpPr>
          <p:cNvPr id="8" name="Straight Arrow Connector 7">
            <a:extLst>
              <a:ext uri="{FF2B5EF4-FFF2-40B4-BE49-F238E27FC236}">
                <a16:creationId xmlns:a16="http://schemas.microsoft.com/office/drawing/2014/main" id="{763D7310-E5BC-0CB4-EA27-7F258114984F}"/>
              </a:ext>
            </a:extLst>
          </p:cNvPr>
          <p:cNvCxnSpPr>
            <a:cxnSpLocks/>
          </p:cNvCxnSpPr>
          <p:nvPr/>
        </p:nvCxnSpPr>
        <p:spPr>
          <a:xfrm flipH="1">
            <a:off x="4174958" y="2782721"/>
            <a:ext cx="4259738" cy="1596774"/>
          </a:xfrm>
          <a:prstGeom prst="straightConnector1">
            <a:avLst/>
          </a:prstGeom>
          <a:ln w="1270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82798F8A-087B-F752-13A2-79D0E2A32D5E}"/>
              </a:ext>
            </a:extLst>
          </p:cNvPr>
          <p:cNvCxnSpPr>
            <a:cxnSpLocks/>
          </p:cNvCxnSpPr>
          <p:nvPr/>
        </p:nvCxnSpPr>
        <p:spPr>
          <a:xfrm flipH="1">
            <a:off x="3236495" y="5122586"/>
            <a:ext cx="5198201" cy="339751"/>
          </a:xfrm>
          <a:prstGeom prst="straightConnector1">
            <a:avLst/>
          </a:prstGeom>
          <a:ln w="1270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6471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70614-CA34-14B2-B7F0-7992CEEFA9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0081C9-3D16-98CF-B12F-34FDBDB20DF7}"/>
              </a:ext>
            </a:extLst>
          </p:cNvPr>
          <p:cNvSpPr>
            <a:spLocks noGrp="1"/>
          </p:cNvSpPr>
          <p:nvPr>
            <p:ph type="title"/>
          </p:nvPr>
        </p:nvSpPr>
        <p:spPr/>
        <p:txBody>
          <a:bodyPr/>
          <a:lstStyle/>
          <a:p>
            <a:r>
              <a:rPr lang="en-US" dirty="0"/>
              <a:t>4.2 The Service Layer Provides the Business Logic</a:t>
            </a:r>
          </a:p>
        </p:txBody>
      </p:sp>
      <p:sp>
        <p:nvSpPr>
          <p:cNvPr id="4" name="Slide Number Placeholder 3">
            <a:extLst>
              <a:ext uri="{FF2B5EF4-FFF2-40B4-BE49-F238E27FC236}">
                <a16:creationId xmlns:a16="http://schemas.microsoft.com/office/drawing/2014/main" id="{D45AB60B-A5E4-D23E-7AB2-B69D1C27D646}"/>
              </a:ext>
            </a:extLst>
          </p:cNvPr>
          <p:cNvSpPr>
            <a:spLocks noGrp="1"/>
          </p:cNvSpPr>
          <p:nvPr>
            <p:ph type="sldNum" sz="quarter" idx="12"/>
          </p:nvPr>
        </p:nvSpPr>
        <p:spPr/>
        <p:txBody>
          <a:bodyPr/>
          <a:lstStyle/>
          <a:p>
            <a:fld id="{20F37917-FD3A-4669-9018-DA04BCDD3D75}" type="slidenum">
              <a:rPr lang="en-US" smtClean="0"/>
              <a:t>17</a:t>
            </a:fld>
            <a:endParaRPr lang="en-US" dirty="0"/>
          </a:p>
        </p:txBody>
      </p:sp>
      <p:sp>
        <p:nvSpPr>
          <p:cNvPr id="6" name="TextBox 5">
            <a:extLst>
              <a:ext uri="{FF2B5EF4-FFF2-40B4-BE49-F238E27FC236}">
                <a16:creationId xmlns:a16="http://schemas.microsoft.com/office/drawing/2014/main" id="{70A67B63-B5B7-71E3-3D48-BC4E88FC44FB}"/>
              </a:ext>
            </a:extLst>
          </p:cNvPr>
          <p:cNvSpPr txBox="1"/>
          <p:nvPr/>
        </p:nvSpPr>
        <p:spPr>
          <a:xfrm>
            <a:off x="11644009" y="3465704"/>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
        <p:nvSpPr>
          <p:cNvPr id="13" name="TextBox 12">
            <a:extLst>
              <a:ext uri="{FF2B5EF4-FFF2-40B4-BE49-F238E27FC236}">
                <a16:creationId xmlns:a16="http://schemas.microsoft.com/office/drawing/2014/main" id="{723C29A3-CDE7-6687-B80E-5CE6AD1F9B77}"/>
              </a:ext>
            </a:extLst>
          </p:cNvPr>
          <p:cNvSpPr txBox="1"/>
          <p:nvPr/>
        </p:nvSpPr>
        <p:spPr>
          <a:xfrm>
            <a:off x="838200" y="1658287"/>
            <a:ext cx="8356057" cy="2857770"/>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nSpc>
                <a:spcPct val="113095"/>
              </a:lnSpc>
              <a:buNone/>
            </a:pPr>
            <a:r>
              <a:rPr lang="en-US" sz="1600" b="0" dirty="0">
                <a:solidFill>
                  <a:srgbClr val="0000FF"/>
                </a:solidFill>
                <a:effectLst/>
                <a:latin typeface="Consolas" panose="020B0609020204030204" pitchFamily="49" charset="0"/>
              </a:rPr>
              <a:t>var</a:t>
            </a: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numLogins</a:t>
            </a:r>
            <a:r>
              <a:rPr lang="en-US" sz="1600" b="0" dirty="0">
                <a:solidFill>
                  <a:srgbClr val="000000"/>
                </a:solidFill>
                <a:effectLst/>
                <a:latin typeface="Consolas" panose="020B0609020204030204" pitchFamily="49" charset="0"/>
              </a:rPr>
              <a:t> = </a:t>
            </a:r>
            <a:r>
              <a:rPr lang="en-US" sz="1600" b="0" dirty="0">
                <a:solidFill>
                  <a:srgbClr val="098658"/>
                </a:solidFill>
                <a:effectLst/>
                <a:latin typeface="Consolas" panose="020B0609020204030204" pitchFamily="49" charset="0"/>
              </a:rPr>
              <a:t>0</a:t>
            </a:r>
          </a:p>
          <a:p>
            <a:pPr>
              <a:lnSpc>
                <a:spcPct val="113095"/>
              </a:lnSpc>
              <a:buNone/>
            </a:pPr>
            <a:endParaRPr lang="en-US" sz="1600" b="0" dirty="0">
              <a:solidFill>
                <a:srgbClr val="000000"/>
              </a:solidFill>
              <a:effectLst/>
              <a:latin typeface="Consolas" panose="020B0609020204030204" pitchFamily="49" charset="0"/>
            </a:endParaRPr>
          </a:p>
          <a:p>
            <a:pPr>
              <a:lnSpc>
                <a:spcPct val="113095"/>
              </a:lnSpc>
              <a:buNone/>
            </a:pPr>
            <a:r>
              <a:rPr lang="en-US" sz="1600" b="0" dirty="0">
                <a:solidFill>
                  <a:srgbClr val="0000FF"/>
                </a:solidFill>
                <a:effectLst/>
                <a:latin typeface="Consolas" panose="020B0609020204030204" pitchFamily="49" charset="0"/>
              </a:rPr>
              <a:t>export</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function</a:t>
            </a: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isAuthorized</a:t>
            </a:r>
            <a:r>
              <a:rPr lang="en-US" sz="1600" b="0" dirty="0">
                <a:solidFill>
                  <a:srgbClr val="000000"/>
                </a:solidFill>
                <a:effectLst/>
                <a:latin typeface="Consolas" panose="020B0609020204030204" pitchFamily="49" charset="0"/>
              </a:rPr>
              <a:t>(</a:t>
            </a:r>
            <a:r>
              <a:rPr lang="en-US" sz="1600" b="0" dirty="0" err="1">
                <a:solidFill>
                  <a:srgbClr val="000000"/>
                </a:solidFill>
                <a:effectLst/>
                <a:latin typeface="Consolas" panose="020B0609020204030204" pitchFamily="49" charset="0"/>
              </a:rPr>
              <a:t>username:string</a:t>
            </a: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password:string</a:t>
            </a:r>
            <a:r>
              <a:rPr lang="en-US" sz="1600" b="0" dirty="0">
                <a:solidFill>
                  <a:srgbClr val="000000"/>
                </a:solidFill>
                <a:effectLst/>
                <a:latin typeface="Consolas" panose="020B0609020204030204" pitchFamily="49" charset="0"/>
              </a:rPr>
              <a:t>):</a:t>
            </a:r>
            <a:r>
              <a:rPr lang="en-US" sz="1600" b="0" dirty="0" err="1">
                <a:solidFill>
                  <a:srgbClr val="000000"/>
                </a:solidFill>
                <a:effectLst/>
                <a:latin typeface="Consolas" panose="020B0609020204030204" pitchFamily="49" charset="0"/>
              </a:rPr>
              <a:t>boolean</a:t>
            </a:r>
            <a:r>
              <a:rPr lang="en-US" sz="1600" b="0" dirty="0">
                <a:solidFill>
                  <a:srgbClr val="000000"/>
                </a:solidFill>
                <a:effectLst/>
                <a:latin typeface="Consolas" panose="020B0609020204030204" pitchFamily="49" charset="0"/>
              </a:rPr>
              <a:t> {</a:t>
            </a:r>
          </a:p>
          <a:p>
            <a:pPr>
              <a:lnSpc>
                <a:spcPct val="113095"/>
              </a:lnSpc>
              <a:buNone/>
            </a:pP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return</a:t>
            </a:r>
            <a:r>
              <a:rPr lang="en-US" sz="1600" b="0" dirty="0">
                <a:solidFill>
                  <a:srgbClr val="000000"/>
                </a:solidFill>
                <a:effectLst/>
                <a:latin typeface="Consolas" panose="020B0609020204030204" pitchFamily="49" charset="0"/>
              </a:rPr>
              <a:t> ((username == </a:t>
            </a:r>
            <a:r>
              <a:rPr lang="en-US" sz="1600" b="0" dirty="0">
                <a:solidFill>
                  <a:srgbClr val="A31515"/>
                </a:solidFill>
                <a:effectLst/>
                <a:latin typeface="Consolas" panose="020B0609020204030204" pitchFamily="49" charset="0"/>
              </a:rPr>
              <a:t>"user1"</a:t>
            </a:r>
            <a:r>
              <a:rPr lang="en-US" sz="1600" b="0" dirty="0">
                <a:solidFill>
                  <a:srgbClr val="000000"/>
                </a:solidFill>
                <a:effectLst/>
                <a:latin typeface="Consolas" panose="020B0609020204030204" pitchFamily="49" charset="0"/>
              </a:rPr>
              <a:t>) &amp;&amp; (password == </a:t>
            </a:r>
            <a:r>
              <a:rPr lang="en-US" sz="1600" b="0" dirty="0">
                <a:solidFill>
                  <a:srgbClr val="A31515"/>
                </a:solidFill>
                <a:effectLst/>
                <a:latin typeface="Consolas" panose="020B0609020204030204" pitchFamily="49" charset="0"/>
              </a:rPr>
              <a:t>"secret"</a:t>
            </a:r>
            <a:r>
              <a:rPr lang="en-US" sz="1600" b="0" dirty="0">
                <a:solidFill>
                  <a:srgbClr val="000000"/>
                </a:solidFill>
                <a:effectLst/>
                <a:latin typeface="Consolas" panose="020B0609020204030204" pitchFamily="49" charset="0"/>
              </a:rPr>
              <a:t>))</a:t>
            </a:r>
          </a:p>
          <a:p>
            <a:pPr>
              <a:lnSpc>
                <a:spcPct val="113095"/>
              </a:lnSpc>
              <a:buNone/>
            </a:pPr>
            <a:r>
              <a:rPr lang="en-US" sz="1600" b="0" dirty="0">
                <a:solidFill>
                  <a:srgbClr val="000000"/>
                </a:solidFill>
                <a:effectLst/>
                <a:latin typeface="Consolas" panose="020B0609020204030204" pitchFamily="49" charset="0"/>
              </a:rPr>
              <a:t>}</a:t>
            </a:r>
          </a:p>
          <a:p>
            <a:pPr>
              <a:lnSpc>
                <a:spcPct val="113095"/>
              </a:lnSpc>
              <a:buNone/>
            </a:pPr>
            <a:endParaRPr lang="en-US" sz="1600" b="0" dirty="0">
              <a:solidFill>
                <a:srgbClr val="000000"/>
              </a:solidFill>
              <a:effectLst/>
              <a:latin typeface="Consolas" panose="020B0609020204030204" pitchFamily="49" charset="0"/>
            </a:endParaRPr>
          </a:p>
          <a:p>
            <a:pPr>
              <a:lnSpc>
                <a:spcPct val="113095"/>
              </a:lnSpc>
              <a:buNone/>
            </a:pPr>
            <a:r>
              <a:rPr lang="en-US" sz="1600" b="0" dirty="0">
                <a:solidFill>
                  <a:srgbClr val="0000FF"/>
                </a:solidFill>
                <a:effectLst/>
                <a:latin typeface="Consolas" panose="020B0609020204030204" pitchFamily="49" charset="0"/>
              </a:rPr>
              <a:t>export</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function</a:t>
            </a: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incrementLogins</a:t>
            </a:r>
            <a:r>
              <a:rPr lang="en-US" sz="1600" b="0" dirty="0">
                <a:solidFill>
                  <a:srgbClr val="000000"/>
                </a:solidFill>
                <a:effectLst/>
                <a:latin typeface="Consolas" panose="020B0609020204030204" pitchFamily="49" charset="0"/>
              </a:rPr>
              <a:t>(): number {</a:t>
            </a:r>
          </a:p>
          <a:p>
            <a:pPr>
              <a:lnSpc>
                <a:spcPct val="113095"/>
              </a:lnSpc>
              <a:buNone/>
            </a:pP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numLogins</a:t>
            </a:r>
            <a:r>
              <a:rPr lang="en-US" sz="1600" b="0" dirty="0">
                <a:solidFill>
                  <a:srgbClr val="000000"/>
                </a:solidFill>
                <a:effectLst/>
                <a:latin typeface="Consolas" panose="020B0609020204030204" pitchFamily="49" charset="0"/>
              </a:rPr>
              <a:t>++;</a:t>
            </a:r>
          </a:p>
          <a:p>
            <a:pPr>
              <a:lnSpc>
                <a:spcPct val="113095"/>
              </a:lnSpc>
              <a:buNone/>
            </a:pP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return</a:t>
            </a: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numLogins</a:t>
            </a:r>
            <a:endParaRPr lang="en-US" sz="1600" b="0" dirty="0">
              <a:solidFill>
                <a:srgbClr val="000000"/>
              </a:solidFill>
              <a:effectLst/>
              <a:latin typeface="Consolas" panose="020B0609020204030204" pitchFamily="49" charset="0"/>
            </a:endParaRPr>
          </a:p>
          <a:p>
            <a:pPr>
              <a:lnSpc>
                <a:spcPct val="113095"/>
              </a:lnSpc>
              <a:buNone/>
            </a:pPr>
            <a:r>
              <a:rPr lang="en-US" sz="1600" b="0" dirty="0">
                <a:solidFill>
                  <a:srgbClr val="000000"/>
                </a:solidFill>
                <a:effectLst/>
                <a:latin typeface="Consolas" panose="020B0609020204030204" pitchFamily="49" charset="0"/>
              </a:rPr>
              <a:t>}</a:t>
            </a:r>
          </a:p>
        </p:txBody>
      </p:sp>
    </p:spTree>
    <p:extLst>
      <p:ext uri="{BB962C8B-B14F-4D97-AF65-F5344CB8AC3E}">
        <p14:creationId xmlns:p14="http://schemas.microsoft.com/office/powerpoint/2010/main" val="29892672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BF557-5273-1E92-3FE0-57A7AC40A02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906997A-84DE-2038-AAF4-E5764030EAD6}"/>
              </a:ext>
            </a:extLst>
          </p:cNvPr>
          <p:cNvSpPr>
            <a:spLocks noGrp="1"/>
          </p:cNvSpPr>
          <p:nvPr>
            <p:ph type="title"/>
          </p:nvPr>
        </p:nvSpPr>
        <p:spPr/>
        <p:txBody>
          <a:bodyPr/>
          <a:lstStyle/>
          <a:p>
            <a:r>
              <a:rPr lang="en-US" dirty="0"/>
              <a:t>Looking back at the Transcript Server from the TDD Lecture</a:t>
            </a:r>
          </a:p>
        </p:txBody>
      </p:sp>
      <p:sp>
        <p:nvSpPr>
          <p:cNvPr id="2" name="Content Placeholder 1">
            <a:extLst>
              <a:ext uri="{FF2B5EF4-FFF2-40B4-BE49-F238E27FC236}">
                <a16:creationId xmlns:a16="http://schemas.microsoft.com/office/drawing/2014/main" id="{98295C68-EB9A-7CA2-1600-F5F397E41486}"/>
              </a:ext>
            </a:extLst>
          </p:cNvPr>
          <p:cNvSpPr>
            <a:spLocks noGrp="1"/>
          </p:cNvSpPr>
          <p:nvPr>
            <p:ph idx="1"/>
          </p:nvPr>
        </p:nvSpPr>
        <p:spPr>
          <a:xfrm>
            <a:off x="838199" y="1500160"/>
            <a:ext cx="9493156" cy="4351338"/>
          </a:xfrm>
        </p:spPr>
        <p:txBody>
          <a:bodyPr>
            <a:normAutofit/>
          </a:bodyPr>
          <a:lstStyle/>
          <a:p>
            <a:r>
              <a:rPr lang="en-US" dirty="0"/>
              <a:t>Most of we saw from the transcript server was the </a:t>
            </a:r>
            <a:r>
              <a:rPr lang="en-US" b="1" dirty="0"/>
              <a:t>business logic </a:t>
            </a:r>
            <a:r>
              <a:rPr lang="en-US" dirty="0"/>
              <a:t>— the boring-sounding name that refers to most of the interesting stuff a web server does</a:t>
            </a:r>
          </a:p>
        </p:txBody>
      </p:sp>
      <p:sp>
        <p:nvSpPr>
          <p:cNvPr id="16" name="TextBox 15">
            <a:extLst>
              <a:ext uri="{FF2B5EF4-FFF2-40B4-BE49-F238E27FC236}">
                <a16:creationId xmlns:a16="http://schemas.microsoft.com/office/drawing/2014/main" id="{2D0086C7-C841-D02A-0285-DE737890507C}"/>
              </a:ext>
            </a:extLst>
          </p:cNvPr>
          <p:cNvSpPr txBox="1"/>
          <p:nvPr/>
        </p:nvSpPr>
        <p:spPr>
          <a:xfrm>
            <a:off x="2286000" y="778213"/>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39089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7BCFC-9D5C-1224-333C-71A2F4738E4F}"/>
              </a:ext>
            </a:extLst>
          </p:cNvPr>
          <p:cNvSpPr>
            <a:spLocks noGrp="1"/>
          </p:cNvSpPr>
          <p:nvPr>
            <p:ph type="title"/>
          </p:nvPr>
        </p:nvSpPr>
        <p:spPr/>
        <p:txBody>
          <a:bodyPr/>
          <a:lstStyle/>
          <a:p>
            <a:r>
              <a:rPr lang="en-US" dirty="0"/>
              <a:t>But there was no clear separation of a repository layer</a:t>
            </a:r>
          </a:p>
        </p:txBody>
      </p:sp>
      <p:sp>
        <p:nvSpPr>
          <p:cNvPr id="4" name="Slide Number Placeholder 3">
            <a:extLst>
              <a:ext uri="{FF2B5EF4-FFF2-40B4-BE49-F238E27FC236}">
                <a16:creationId xmlns:a16="http://schemas.microsoft.com/office/drawing/2014/main" id="{D518B5C9-738F-CAF3-45B2-1F9E502A4677}"/>
              </a:ext>
            </a:extLst>
          </p:cNvPr>
          <p:cNvSpPr>
            <a:spLocks noGrp="1"/>
          </p:cNvSpPr>
          <p:nvPr>
            <p:ph type="sldNum" sz="quarter" idx="12"/>
          </p:nvPr>
        </p:nvSpPr>
        <p:spPr/>
        <p:txBody>
          <a:bodyPr/>
          <a:lstStyle/>
          <a:p>
            <a:fld id="{20F37917-FD3A-4669-9018-DA04BCDD3D75}" type="slidenum">
              <a:rPr lang="en-US" smtClean="0"/>
              <a:t>19</a:t>
            </a:fld>
            <a:endParaRPr lang="en-US"/>
          </a:p>
        </p:txBody>
      </p:sp>
      <p:sp>
        <p:nvSpPr>
          <p:cNvPr id="8" name="TextBox 7">
            <a:extLst>
              <a:ext uri="{FF2B5EF4-FFF2-40B4-BE49-F238E27FC236}">
                <a16:creationId xmlns:a16="http://schemas.microsoft.com/office/drawing/2014/main" id="{CB81F44A-E679-BE90-8B89-36871767327F}"/>
              </a:ext>
            </a:extLst>
          </p:cNvPr>
          <p:cNvSpPr txBox="1"/>
          <p:nvPr/>
        </p:nvSpPr>
        <p:spPr>
          <a:xfrm>
            <a:off x="838200" y="1603315"/>
            <a:ext cx="10756900" cy="449353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8000"/>
                </a:solidFill>
                <a:effectLst/>
                <a:uLnTx/>
                <a:uFillTx/>
                <a:latin typeface="Consolas" panose="020B0609020204030204" pitchFamily="49" charset="0"/>
                <a:ea typeface="+mn-ea"/>
                <a:cs typeface="+mn-cs"/>
              </a:rPr>
              <a:t>/** Adds a new student to the database</a:t>
            </a:r>
            <a:endParaRPr kumimoji="0" lang="en-US" sz="22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8000"/>
                </a:solidFill>
                <a:effectLst/>
                <a:uLnTx/>
                <a:uFillTx/>
                <a:latin typeface="Consolas" panose="020B0609020204030204" pitchFamily="49" charset="0"/>
                <a:ea typeface="+mn-ea"/>
                <a:cs typeface="+mn-cs"/>
              </a:rPr>
              <a:t> * </a:t>
            </a:r>
            <a:r>
              <a:rPr kumimoji="0" lang="en-US" sz="2200" b="0" i="0" u="none" strike="noStrike" kern="1200" cap="none" spc="0" normalizeH="0" baseline="0" noProof="0" dirty="0">
                <a:ln>
                  <a:noFill/>
                </a:ln>
                <a:solidFill>
                  <a:srgbClr val="0000FF"/>
                </a:solidFill>
                <a:effectLst/>
                <a:uLnTx/>
                <a:uFillTx/>
                <a:latin typeface="Consolas" panose="020B0609020204030204" pitchFamily="49" charset="0"/>
                <a:ea typeface="+mn-ea"/>
                <a:cs typeface="+mn-cs"/>
              </a:rPr>
              <a:t>@param</a:t>
            </a:r>
            <a:r>
              <a:rPr kumimoji="0" lang="en-US" sz="2200" b="0" i="0" u="none" strike="noStrike" kern="1200" cap="none" spc="0" normalizeH="0" baseline="0" noProof="0" dirty="0">
                <a:ln>
                  <a:noFill/>
                </a:ln>
                <a:solidFill>
                  <a:srgbClr val="008000"/>
                </a:solidFill>
                <a:effectLst/>
                <a:uLnTx/>
                <a:uFillTx/>
                <a:latin typeface="Consolas" panose="020B0609020204030204" pitchFamily="49" charset="0"/>
                <a:ea typeface="+mn-ea"/>
                <a:cs typeface="+mn-cs"/>
              </a:rPr>
              <a:t> </a:t>
            </a:r>
            <a:r>
              <a:rPr kumimoji="0" lang="en-US" sz="2200" b="0" i="0" u="none" strike="noStrike" kern="1200" cap="none" spc="0" normalizeH="0" baseline="0" noProof="0" dirty="0">
                <a:ln>
                  <a:noFill/>
                </a:ln>
                <a:solidFill>
                  <a:srgbClr val="267F99"/>
                </a:solidFill>
                <a:effectLst/>
                <a:uLnTx/>
                <a:uFillTx/>
                <a:latin typeface="Consolas" panose="020B0609020204030204" pitchFamily="49" charset="0"/>
                <a:ea typeface="+mn-ea"/>
                <a:cs typeface="+mn-cs"/>
              </a:rPr>
              <a:t>{string}</a:t>
            </a:r>
            <a:r>
              <a:rPr kumimoji="0" lang="en-US" sz="2200" b="0" i="0" u="none" strike="noStrike" kern="1200" cap="none" spc="0" normalizeH="0" baseline="0" noProof="0" dirty="0">
                <a:ln>
                  <a:noFill/>
                </a:ln>
                <a:solidFill>
                  <a:srgbClr val="008000"/>
                </a:solidFill>
                <a:effectLst/>
                <a:uLnTx/>
                <a:uFillTx/>
                <a:latin typeface="Consolas" panose="020B0609020204030204" pitchFamily="49" charset="0"/>
                <a:ea typeface="+mn-ea"/>
                <a:cs typeface="+mn-cs"/>
              </a:rPr>
              <a:t> </a:t>
            </a:r>
            <a:r>
              <a:rPr kumimoji="0" lang="en-US" sz="2200" b="0" i="0" u="none" strike="noStrike" kern="1200" cap="none" spc="0" normalizeH="0" baseline="0" noProof="0" dirty="0" err="1">
                <a:ln>
                  <a:noFill/>
                </a:ln>
                <a:solidFill>
                  <a:srgbClr val="001080"/>
                </a:solidFill>
                <a:effectLst/>
                <a:uLnTx/>
                <a:uFillTx/>
                <a:latin typeface="Consolas" panose="020B0609020204030204" pitchFamily="49" charset="0"/>
                <a:ea typeface="+mn-ea"/>
                <a:cs typeface="+mn-cs"/>
              </a:rPr>
              <a:t>newName</a:t>
            </a:r>
            <a:r>
              <a:rPr kumimoji="0" lang="en-US" sz="2200" b="0" i="0" u="none" strike="noStrike" kern="1200" cap="none" spc="0" normalizeH="0" baseline="0" noProof="0" dirty="0">
                <a:ln>
                  <a:noFill/>
                </a:ln>
                <a:solidFill>
                  <a:srgbClr val="008000"/>
                </a:solidFill>
                <a:effectLst/>
                <a:uLnTx/>
                <a:uFillTx/>
                <a:latin typeface="Consolas" panose="020B0609020204030204" pitchFamily="49" charset="0"/>
                <a:ea typeface="+mn-ea"/>
                <a:cs typeface="+mn-cs"/>
              </a:rPr>
              <a:t> - the name of the student</a:t>
            </a:r>
            <a:endParaRPr kumimoji="0" lang="en-US" sz="2200" b="0" i="0" u="none" strike="noStrike" kern="1200" cap="none" spc="0" normalizeH="0" baseline="0" noProof="0" dirty="0">
              <a:ln>
                <a:noFill/>
              </a:ln>
              <a:solidFill>
                <a:srgbClr val="3B3B3B"/>
              </a:solidFill>
              <a:effectLst/>
              <a:uLnTx/>
              <a:uFillTx/>
              <a:latin typeface="Consolas" panose="020B0609020204030204" pitchFamily="49"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8000"/>
                </a:solidFill>
                <a:effectLst/>
                <a:uLnTx/>
                <a:uFillTx/>
                <a:latin typeface="Consolas" panose="020B0609020204030204" pitchFamily="49" charset="0"/>
                <a:ea typeface="+mn-ea"/>
                <a:cs typeface="+mn-cs"/>
              </a:rPr>
              <a:t> * </a:t>
            </a:r>
            <a:r>
              <a:rPr kumimoji="0" lang="en-US" sz="2200" b="0" i="0" u="none" strike="noStrike" kern="1200" cap="none" spc="0" normalizeH="0" baseline="0" noProof="0" dirty="0">
                <a:ln>
                  <a:noFill/>
                </a:ln>
                <a:solidFill>
                  <a:srgbClr val="0000FF"/>
                </a:solidFill>
                <a:effectLst/>
                <a:uLnTx/>
                <a:uFillTx/>
                <a:latin typeface="Consolas" panose="020B0609020204030204" pitchFamily="49" charset="0"/>
                <a:ea typeface="+mn-ea"/>
                <a:cs typeface="+mn-cs"/>
              </a:rPr>
              <a:t>@returns</a:t>
            </a:r>
            <a:r>
              <a:rPr kumimoji="0" lang="en-US" sz="2200" b="0" i="0" u="none" strike="noStrike" kern="1200" cap="none" spc="0" normalizeH="0" baseline="0" noProof="0" dirty="0">
                <a:ln>
                  <a:noFill/>
                </a:ln>
                <a:solidFill>
                  <a:srgbClr val="008000"/>
                </a:solidFill>
                <a:effectLst/>
                <a:uLnTx/>
                <a:uFillTx/>
                <a:latin typeface="Consolas" panose="020B0609020204030204" pitchFamily="49" charset="0"/>
                <a:ea typeface="+mn-ea"/>
                <a:cs typeface="+mn-cs"/>
              </a:rPr>
              <a:t> </a:t>
            </a:r>
            <a:r>
              <a:rPr kumimoji="0" lang="en-US" sz="2200" b="0" i="0" u="none" strike="noStrike" kern="1200" cap="none" spc="0" normalizeH="0" baseline="0" noProof="0" dirty="0">
                <a:ln>
                  <a:noFill/>
                </a:ln>
                <a:solidFill>
                  <a:srgbClr val="267F99"/>
                </a:solidFill>
                <a:effectLst/>
                <a:uLnTx/>
                <a:uFillTx/>
                <a:latin typeface="Consolas" panose="020B0609020204030204" pitchFamily="49" charset="0"/>
                <a:ea typeface="+mn-ea"/>
                <a:cs typeface="+mn-cs"/>
              </a:rPr>
              <a:t>{</a:t>
            </a:r>
            <a:r>
              <a:rPr kumimoji="0" lang="en-US" sz="2200" b="0" i="0" u="none" strike="noStrike" kern="1200" cap="none" spc="0" normalizeH="0" baseline="0" noProof="0" dirty="0" err="1">
                <a:ln>
                  <a:noFill/>
                </a:ln>
                <a:solidFill>
                  <a:srgbClr val="267F99"/>
                </a:solidFill>
                <a:effectLst/>
                <a:uLnTx/>
                <a:uFillTx/>
                <a:latin typeface="Consolas" panose="020B0609020204030204" pitchFamily="49" charset="0"/>
                <a:ea typeface="+mn-ea"/>
                <a:cs typeface="+mn-cs"/>
              </a:rPr>
              <a:t>StudentID</a:t>
            </a:r>
            <a:r>
              <a:rPr kumimoji="0" lang="en-US" sz="2200" b="0" i="0" u="none" strike="noStrike" kern="1200" cap="none" spc="0" normalizeH="0" baseline="0" noProof="0" dirty="0">
                <a:ln>
                  <a:noFill/>
                </a:ln>
                <a:solidFill>
                  <a:srgbClr val="267F99"/>
                </a:solidFill>
                <a:effectLst/>
                <a:uLnTx/>
                <a:uFillTx/>
                <a:latin typeface="Consolas" panose="020B0609020204030204" pitchFamily="49" charset="0"/>
                <a:ea typeface="+mn-ea"/>
                <a:cs typeface="+mn-cs"/>
              </a:rPr>
              <a:t>}</a:t>
            </a:r>
            <a:r>
              <a:rPr kumimoji="0" lang="en-US" sz="2200" b="0" i="0" u="none" strike="noStrike" kern="1200" cap="none" spc="0" normalizeH="0" baseline="0" noProof="0" dirty="0">
                <a:ln>
                  <a:noFill/>
                </a:ln>
                <a:solidFill>
                  <a:srgbClr val="008000"/>
                </a:solidFill>
                <a:effectLst/>
                <a:uLnTx/>
                <a:uFillTx/>
                <a:latin typeface="Consolas" panose="020B0609020204030204" pitchFamily="49" charset="0"/>
                <a:ea typeface="+mn-ea"/>
                <a:cs typeface="+mn-cs"/>
              </a:rPr>
              <a:t> - the newly-assigned ID for the new student</a:t>
            </a:r>
            <a:endParaRPr kumimoji="0" lang="en-US" sz="2200" b="0" i="0" u="none" strike="noStrike" kern="1200" cap="none" spc="0" normalizeH="0" baseline="0" noProof="0" dirty="0">
              <a:ln>
                <a:noFill/>
              </a:ln>
              <a:solidFill>
                <a:srgbClr val="3B3B3B"/>
              </a:solidFill>
              <a:effectLst/>
              <a:uLnTx/>
              <a:uFillTx/>
              <a:latin typeface="Consolas" panose="020B0609020204030204" pitchFamily="49"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8000"/>
                </a:solidFill>
                <a:effectLst/>
                <a:uLnTx/>
                <a:uFillTx/>
                <a:latin typeface="Consolas" panose="020B0609020204030204" pitchFamily="49" charset="0"/>
                <a:ea typeface="+mn-ea"/>
                <a:cs typeface="+mn-cs"/>
              </a:rPr>
              <a:t> */</a:t>
            </a:r>
            <a:endParaRPr kumimoji="0" lang="en-US" sz="2200" b="0" i="0" u="none" strike="noStrike" kern="1200" cap="none" spc="0" normalizeH="0" baseline="0" noProof="0" dirty="0">
              <a:ln>
                <a:noFill/>
              </a:ln>
              <a:solidFill>
                <a:srgbClr val="3B3B3B"/>
              </a:solidFill>
              <a:effectLst/>
              <a:uLnTx/>
              <a:uFillTx/>
              <a:latin typeface="Consolas" panose="020B0609020204030204" pitchFamily="49"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3B3B3B"/>
                </a:solidFill>
                <a:effectLst/>
                <a:uLnTx/>
                <a:uFillTx/>
                <a:latin typeface="Consolas" panose="020B0609020204030204" pitchFamily="49" charset="0"/>
                <a:ea typeface="+mn-ea"/>
                <a:cs typeface="+mn-cs"/>
              </a:rPr>
              <a:t>  </a:t>
            </a:r>
            <a:r>
              <a:rPr kumimoji="0" lang="en-US" sz="2200" b="0" i="0" u="none" strike="noStrike" kern="1200" cap="none" spc="0" normalizeH="0" baseline="0" noProof="0" dirty="0" err="1">
                <a:ln>
                  <a:noFill/>
                </a:ln>
                <a:solidFill>
                  <a:srgbClr val="795E26"/>
                </a:solidFill>
                <a:effectLst/>
                <a:uLnTx/>
                <a:uFillTx/>
                <a:latin typeface="Consolas" panose="020B0609020204030204" pitchFamily="49" charset="0"/>
                <a:ea typeface="+mn-ea"/>
                <a:cs typeface="+mn-cs"/>
              </a:rPr>
              <a:t>addStudent</a:t>
            </a:r>
            <a:r>
              <a:rPr kumimoji="0" lang="en-US" sz="2200" b="0" i="0" u="none" strike="noStrike" kern="1200" cap="none" spc="0" normalizeH="0" baseline="0" noProof="0" dirty="0">
                <a:ln>
                  <a:noFill/>
                </a:ln>
                <a:solidFill>
                  <a:srgbClr val="3B3B3B"/>
                </a:solidFill>
                <a:effectLst/>
                <a:uLnTx/>
                <a:uFillTx/>
                <a:latin typeface="Consolas" panose="020B0609020204030204" pitchFamily="49" charset="0"/>
                <a:ea typeface="+mn-ea"/>
                <a:cs typeface="+mn-cs"/>
              </a:rPr>
              <a:t>(</a:t>
            </a:r>
            <a:r>
              <a:rPr kumimoji="0" lang="en-US" sz="2200" b="0" i="0" u="none" strike="noStrike" kern="1200" cap="none" spc="0" normalizeH="0" baseline="0" noProof="0" dirty="0" err="1">
                <a:ln>
                  <a:noFill/>
                </a:ln>
                <a:solidFill>
                  <a:srgbClr val="001080"/>
                </a:solidFill>
                <a:effectLst/>
                <a:uLnTx/>
                <a:uFillTx/>
                <a:latin typeface="Consolas" panose="020B0609020204030204" pitchFamily="49" charset="0"/>
                <a:ea typeface="+mn-ea"/>
                <a:cs typeface="+mn-cs"/>
              </a:rPr>
              <a:t>newName</a:t>
            </a:r>
            <a:r>
              <a:rPr kumimoji="0" lang="en-US" sz="22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a:t>
            </a:r>
            <a:r>
              <a:rPr kumimoji="0" lang="en-US" sz="2200" b="0" i="0" u="none" strike="noStrike" kern="1200" cap="none" spc="0" normalizeH="0" baseline="0" noProof="0" dirty="0">
                <a:ln>
                  <a:noFill/>
                </a:ln>
                <a:solidFill>
                  <a:srgbClr val="3B3B3B"/>
                </a:solidFill>
                <a:effectLst/>
                <a:uLnTx/>
                <a:uFillTx/>
                <a:latin typeface="Consolas" panose="020B0609020204030204" pitchFamily="49" charset="0"/>
                <a:ea typeface="+mn-ea"/>
                <a:cs typeface="+mn-cs"/>
              </a:rPr>
              <a:t> </a:t>
            </a:r>
            <a:r>
              <a:rPr kumimoji="0" lang="en-US" sz="2200" b="0" i="0" u="none" strike="noStrike" kern="1200" cap="none" spc="0" normalizeH="0" baseline="0" noProof="0" dirty="0">
                <a:ln>
                  <a:noFill/>
                </a:ln>
                <a:solidFill>
                  <a:srgbClr val="267F99"/>
                </a:solidFill>
                <a:effectLst/>
                <a:uLnTx/>
                <a:uFillTx/>
                <a:latin typeface="Consolas" panose="020B0609020204030204" pitchFamily="49" charset="0"/>
                <a:ea typeface="+mn-ea"/>
                <a:cs typeface="+mn-cs"/>
              </a:rPr>
              <a:t>string</a:t>
            </a:r>
            <a:r>
              <a:rPr kumimoji="0" lang="en-US" sz="2200" b="0" i="0" u="none" strike="noStrike" kern="1200" cap="none" spc="0" normalizeH="0" baseline="0" noProof="0" dirty="0">
                <a:ln>
                  <a:noFill/>
                </a:ln>
                <a:solidFill>
                  <a:srgbClr val="3B3B3B"/>
                </a:solidFill>
                <a:effectLst/>
                <a:uLnTx/>
                <a:uFillTx/>
                <a:latin typeface="Consolas" panose="020B0609020204030204" pitchFamily="49" charset="0"/>
                <a:ea typeface="+mn-ea"/>
                <a:cs typeface="+mn-cs"/>
              </a:rPr>
              <a:t>)</a:t>
            </a:r>
            <a:r>
              <a:rPr kumimoji="0" lang="en-US" sz="22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a:t>
            </a:r>
            <a:r>
              <a:rPr kumimoji="0" lang="en-US" sz="2200" b="0" i="0" u="none" strike="noStrike" kern="1200" cap="none" spc="0" normalizeH="0" baseline="0" noProof="0" dirty="0">
                <a:ln>
                  <a:noFill/>
                </a:ln>
                <a:solidFill>
                  <a:srgbClr val="3B3B3B"/>
                </a:solidFill>
                <a:effectLst/>
                <a:uLnTx/>
                <a:uFillTx/>
                <a:latin typeface="Consolas" panose="020B0609020204030204" pitchFamily="49" charset="0"/>
                <a:ea typeface="+mn-ea"/>
                <a:cs typeface="+mn-cs"/>
              </a:rPr>
              <a:t> </a:t>
            </a:r>
            <a:r>
              <a:rPr kumimoji="0" lang="en-US" sz="2200" b="0" i="0" u="none" strike="noStrike" kern="1200" cap="none" spc="0" normalizeH="0" baseline="0" noProof="0" dirty="0" err="1">
                <a:ln>
                  <a:noFill/>
                </a:ln>
                <a:solidFill>
                  <a:srgbClr val="267F99"/>
                </a:solidFill>
                <a:effectLst/>
                <a:uLnTx/>
                <a:uFillTx/>
                <a:latin typeface="Consolas" panose="020B0609020204030204" pitchFamily="49" charset="0"/>
                <a:ea typeface="+mn-ea"/>
                <a:cs typeface="+mn-cs"/>
              </a:rPr>
              <a:t>StudentID</a:t>
            </a:r>
            <a:r>
              <a:rPr kumimoji="0" lang="en-US" sz="2200" b="0" i="0" u="none" strike="noStrike" kern="1200" cap="none" spc="0" normalizeH="0" baseline="0" noProof="0" dirty="0">
                <a:ln>
                  <a:noFill/>
                </a:ln>
                <a:solidFill>
                  <a:srgbClr val="3B3B3B"/>
                </a:solidFill>
                <a:effectLst/>
                <a:uLnTx/>
                <a:uFillTx/>
                <a:latin typeface="Consolas" panose="020B0609020204030204" pitchFamily="49"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3B3B3B"/>
                </a:solidFill>
                <a:effectLst/>
                <a:uLnTx/>
                <a:uFillTx/>
                <a:latin typeface="Consolas" panose="020B0609020204030204" pitchFamily="49" charset="0"/>
                <a:ea typeface="+mn-ea"/>
                <a:cs typeface="+mn-cs"/>
              </a:rPr>
              <a:t>    </a:t>
            </a:r>
            <a:r>
              <a:rPr kumimoji="0" lang="en-US" sz="2200" b="0" i="0" u="none" strike="noStrike" kern="1200" cap="none" spc="0" normalizeH="0" baseline="0" noProof="0" dirty="0">
                <a:ln>
                  <a:noFill/>
                </a:ln>
                <a:solidFill>
                  <a:srgbClr val="0000FF"/>
                </a:solidFill>
                <a:effectLst/>
                <a:uLnTx/>
                <a:uFillTx/>
                <a:latin typeface="Consolas" panose="020B0609020204030204" pitchFamily="49" charset="0"/>
                <a:ea typeface="+mn-ea"/>
                <a:cs typeface="+mn-cs"/>
              </a:rPr>
              <a:t>const</a:t>
            </a:r>
            <a:r>
              <a:rPr kumimoji="0" lang="en-US" sz="2200" b="0" i="0" u="none" strike="noStrike" kern="1200" cap="none" spc="0" normalizeH="0" baseline="0" noProof="0" dirty="0">
                <a:ln>
                  <a:noFill/>
                </a:ln>
                <a:solidFill>
                  <a:srgbClr val="3B3B3B"/>
                </a:solidFill>
                <a:effectLst/>
                <a:uLnTx/>
                <a:uFillTx/>
                <a:latin typeface="Consolas" panose="020B0609020204030204" pitchFamily="49" charset="0"/>
                <a:ea typeface="+mn-ea"/>
                <a:cs typeface="+mn-cs"/>
              </a:rPr>
              <a:t> </a:t>
            </a:r>
            <a:r>
              <a:rPr kumimoji="0" lang="en-US" sz="2200" b="0" i="0" u="none" strike="noStrike" kern="1200" cap="none" spc="0" normalizeH="0" baseline="0" noProof="0" dirty="0" err="1">
                <a:ln>
                  <a:noFill/>
                </a:ln>
                <a:solidFill>
                  <a:srgbClr val="0070C1"/>
                </a:solidFill>
                <a:effectLst/>
                <a:uLnTx/>
                <a:uFillTx/>
                <a:latin typeface="Consolas" panose="020B0609020204030204" pitchFamily="49" charset="0"/>
                <a:ea typeface="+mn-ea"/>
                <a:cs typeface="+mn-cs"/>
              </a:rPr>
              <a:t>newID</a:t>
            </a:r>
            <a:r>
              <a:rPr kumimoji="0" lang="en-US" sz="2200" b="0" i="0" u="none" strike="noStrike" kern="1200" cap="none" spc="0" normalizeH="0" baseline="0" noProof="0" dirty="0">
                <a:ln>
                  <a:noFill/>
                </a:ln>
                <a:solidFill>
                  <a:srgbClr val="3B3B3B"/>
                </a:solidFill>
                <a:effectLst/>
                <a:uLnTx/>
                <a:uFillTx/>
                <a:latin typeface="Consolas" panose="020B0609020204030204" pitchFamily="49" charset="0"/>
                <a:ea typeface="+mn-ea"/>
                <a:cs typeface="+mn-cs"/>
              </a:rPr>
              <a:t> </a:t>
            </a:r>
            <a:r>
              <a:rPr kumimoji="0" lang="en-US" sz="22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a:t>
            </a:r>
            <a:r>
              <a:rPr kumimoji="0" lang="en-US" sz="2200" b="0" i="0" u="none" strike="noStrike" kern="1200" cap="none" spc="0" normalizeH="0" baseline="0" noProof="0" dirty="0">
                <a:ln>
                  <a:noFill/>
                </a:ln>
                <a:solidFill>
                  <a:srgbClr val="3B3B3B"/>
                </a:solidFill>
                <a:effectLst/>
                <a:uLnTx/>
                <a:uFillTx/>
                <a:latin typeface="Consolas" panose="020B0609020204030204" pitchFamily="49" charset="0"/>
                <a:ea typeface="+mn-ea"/>
                <a:cs typeface="+mn-cs"/>
              </a:rPr>
              <a:t> </a:t>
            </a:r>
            <a:r>
              <a:rPr kumimoji="0" lang="en-US" sz="2200" b="0" i="0" u="none" strike="noStrike" kern="1200" cap="none" spc="0" normalizeH="0" baseline="0" noProof="0" dirty="0">
                <a:ln>
                  <a:noFill/>
                </a:ln>
                <a:solidFill>
                  <a:srgbClr val="0000FF"/>
                </a:solidFill>
                <a:effectLst/>
                <a:uLnTx/>
                <a:uFillTx/>
                <a:latin typeface="Consolas" panose="020B0609020204030204" pitchFamily="49" charset="0"/>
                <a:ea typeface="+mn-ea"/>
                <a:cs typeface="+mn-cs"/>
              </a:rPr>
              <a:t>this</a:t>
            </a:r>
            <a:r>
              <a:rPr kumimoji="0" lang="en-US" sz="2200" b="0" i="0" u="none" strike="noStrike" kern="1200" cap="none" spc="0" normalizeH="0" baseline="0" noProof="0" dirty="0">
                <a:ln>
                  <a:noFill/>
                </a:ln>
                <a:solidFill>
                  <a:srgbClr val="3B3B3B"/>
                </a:solidFill>
                <a:effectLst/>
                <a:uLnTx/>
                <a:uFillTx/>
                <a:latin typeface="Consolas" panose="020B0609020204030204" pitchFamily="49" charset="0"/>
                <a:ea typeface="+mn-ea"/>
                <a:cs typeface="+mn-cs"/>
              </a:rPr>
              <a:t>.</a:t>
            </a:r>
            <a:r>
              <a:rPr kumimoji="0" lang="en-US" sz="2200" b="0" i="0" u="none" strike="noStrike" kern="1200" cap="none" spc="0" normalizeH="0" baseline="0" noProof="0" dirty="0">
                <a:ln>
                  <a:noFill/>
                </a:ln>
                <a:solidFill>
                  <a:srgbClr val="001080"/>
                </a:solidFill>
                <a:effectLst/>
                <a:uLnTx/>
                <a:uFillTx/>
                <a:latin typeface="Consolas" panose="020B0609020204030204" pitchFamily="49" charset="0"/>
                <a:ea typeface="+mn-ea"/>
                <a:cs typeface="+mn-cs"/>
              </a:rPr>
              <a:t>_</a:t>
            </a:r>
            <a:r>
              <a:rPr kumimoji="0" lang="en-US" sz="2200" b="0" i="0" u="none" strike="noStrike" kern="1200" cap="none" spc="0" normalizeH="0" baseline="0" noProof="0" dirty="0" err="1">
                <a:ln>
                  <a:noFill/>
                </a:ln>
                <a:solidFill>
                  <a:srgbClr val="001080"/>
                </a:solidFill>
                <a:effectLst/>
                <a:uLnTx/>
                <a:uFillTx/>
                <a:latin typeface="Consolas" panose="020B0609020204030204" pitchFamily="49" charset="0"/>
                <a:ea typeface="+mn-ea"/>
                <a:cs typeface="+mn-cs"/>
              </a:rPr>
              <a:t>lastID</a:t>
            </a:r>
            <a:r>
              <a:rPr kumimoji="0" lang="en-US" sz="22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a:t>
            </a:r>
            <a:r>
              <a:rPr kumimoji="0" lang="en-US" sz="2200" b="0" i="0" u="none" strike="noStrike" kern="1200" cap="none" spc="0" normalizeH="0" baseline="0" noProof="0" dirty="0">
                <a:ln>
                  <a:noFill/>
                </a:ln>
                <a:solidFill>
                  <a:srgbClr val="3B3B3B"/>
                </a:solidFill>
                <a:effectLst/>
                <a:uLnTx/>
                <a:uFillTx/>
                <a:latin typeface="Consolas" panose="020B0609020204030204" pitchFamily="49"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3B3B3B"/>
                </a:solidFill>
                <a:effectLst/>
                <a:uLnTx/>
                <a:uFillTx/>
                <a:latin typeface="Consolas" panose="020B0609020204030204" pitchFamily="49" charset="0"/>
                <a:ea typeface="+mn-ea"/>
                <a:cs typeface="+mn-cs"/>
              </a:rPr>
              <a:t>    </a:t>
            </a:r>
            <a:r>
              <a:rPr kumimoji="0" lang="en-US" sz="2200" b="0" i="0" u="none" strike="noStrike" kern="1200" cap="none" spc="0" normalizeH="0" baseline="0" noProof="0" dirty="0">
                <a:ln>
                  <a:noFill/>
                </a:ln>
                <a:solidFill>
                  <a:srgbClr val="0000FF"/>
                </a:solidFill>
                <a:effectLst/>
                <a:uLnTx/>
                <a:uFillTx/>
                <a:latin typeface="Consolas" panose="020B0609020204030204" pitchFamily="49" charset="0"/>
                <a:ea typeface="+mn-ea"/>
                <a:cs typeface="+mn-cs"/>
              </a:rPr>
              <a:t>const</a:t>
            </a:r>
            <a:r>
              <a:rPr kumimoji="0" lang="en-US" sz="2200" b="0" i="0" u="none" strike="noStrike" kern="1200" cap="none" spc="0" normalizeH="0" baseline="0" noProof="0" dirty="0">
                <a:ln>
                  <a:noFill/>
                </a:ln>
                <a:solidFill>
                  <a:srgbClr val="3B3B3B"/>
                </a:solidFill>
                <a:effectLst/>
                <a:uLnTx/>
                <a:uFillTx/>
                <a:latin typeface="Consolas" panose="020B0609020204030204" pitchFamily="49" charset="0"/>
                <a:ea typeface="+mn-ea"/>
                <a:cs typeface="+mn-cs"/>
              </a:rPr>
              <a:t> </a:t>
            </a:r>
            <a:r>
              <a:rPr kumimoji="0" lang="en-US" sz="2200" b="0" i="0" u="none" strike="noStrike" kern="1200" cap="none" spc="0" normalizeH="0" baseline="0" noProof="0" dirty="0" err="1">
                <a:ln>
                  <a:noFill/>
                </a:ln>
                <a:solidFill>
                  <a:srgbClr val="0070C1"/>
                </a:solidFill>
                <a:effectLst/>
                <a:uLnTx/>
                <a:uFillTx/>
                <a:latin typeface="Consolas" panose="020B0609020204030204" pitchFamily="49" charset="0"/>
                <a:ea typeface="+mn-ea"/>
                <a:cs typeface="+mn-cs"/>
              </a:rPr>
              <a:t>newStudent</a:t>
            </a:r>
            <a:r>
              <a:rPr kumimoji="0" lang="en-US" sz="22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a:t>
            </a:r>
            <a:r>
              <a:rPr kumimoji="0" lang="en-US" sz="2200" b="0" i="0" u="none" strike="noStrike" kern="1200" cap="none" spc="0" normalizeH="0" baseline="0" noProof="0" dirty="0">
                <a:ln>
                  <a:noFill/>
                </a:ln>
                <a:solidFill>
                  <a:srgbClr val="3B3B3B"/>
                </a:solidFill>
                <a:effectLst/>
                <a:uLnTx/>
                <a:uFillTx/>
                <a:latin typeface="Consolas" panose="020B0609020204030204" pitchFamily="49" charset="0"/>
                <a:ea typeface="+mn-ea"/>
                <a:cs typeface="+mn-cs"/>
              </a:rPr>
              <a:t> </a:t>
            </a:r>
            <a:r>
              <a:rPr kumimoji="0" lang="en-US" sz="2200" b="0" i="0" u="none" strike="noStrike" kern="1200" cap="none" spc="0" normalizeH="0" baseline="0" noProof="0" dirty="0">
                <a:ln>
                  <a:noFill/>
                </a:ln>
                <a:solidFill>
                  <a:srgbClr val="267F99"/>
                </a:solidFill>
                <a:effectLst/>
                <a:uLnTx/>
                <a:uFillTx/>
                <a:latin typeface="Consolas" panose="020B0609020204030204" pitchFamily="49" charset="0"/>
                <a:ea typeface="+mn-ea"/>
                <a:cs typeface="+mn-cs"/>
              </a:rPr>
              <a:t>Student</a:t>
            </a:r>
            <a:r>
              <a:rPr kumimoji="0" lang="en-US" sz="2200" b="0" i="0" u="none" strike="noStrike" kern="1200" cap="none" spc="0" normalizeH="0" baseline="0" noProof="0" dirty="0">
                <a:ln>
                  <a:noFill/>
                </a:ln>
                <a:solidFill>
                  <a:srgbClr val="3B3B3B"/>
                </a:solidFill>
                <a:effectLst/>
                <a:uLnTx/>
                <a:uFillTx/>
                <a:latin typeface="Consolas" panose="020B0609020204030204" pitchFamily="49" charset="0"/>
                <a:ea typeface="+mn-ea"/>
                <a:cs typeface="+mn-cs"/>
              </a:rPr>
              <a:t> </a:t>
            </a:r>
            <a:r>
              <a:rPr kumimoji="0" lang="en-US" sz="2200" b="0" i="0" u="none" strike="noStrike" kern="1200" cap="none" spc="0" normalizeH="0" baseline="0" noProof="0" dirty="0">
                <a:ln>
                  <a:noFill/>
                </a:ln>
                <a:solidFill>
                  <a:srgbClr val="000000"/>
                </a:solidFill>
                <a:effectLst/>
                <a:uLnTx/>
                <a:uFillTx/>
                <a:latin typeface="Consolas" panose="020B0609020204030204" pitchFamily="49" charset="0"/>
                <a:ea typeface="+mn-ea"/>
                <a:cs typeface="+mn-cs"/>
              </a:rPr>
              <a:t>=</a:t>
            </a:r>
            <a:r>
              <a:rPr kumimoji="0" lang="en-US" sz="2200" b="0" i="0" u="none" strike="noStrike" kern="1200" cap="none" spc="0" normalizeH="0" baseline="0" noProof="0" dirty="0">
                <a:ln>
                  <a:noFill/>
                </a:ln>
                <a:solidFill>
                  <a:srgbClr val="3B3B3B"/>
                </a:solidFill>
                <a:effectLst/>
                <a:uLnTx/>
                <a:uFillTx/>
                <a:latin typeface="Consolas" panose="020B0609020204030204" pitchFamily="49" charset="0"/>
                <a:ea typeface="+mn-ea"/>
                <a:cs typeface="+mn-cs"/>
              </a:rPr>
              <a:t> { </a:t>
            </a:r>
            <a:r>
              <a:rPr kumimoji="0" lang="en-US" sz="2200" b="0" i="0" u="none" strike="noStrike" kern="1200" cap="none" spc="0" normalizeH="0" baseline="0" noProof="0" dirty="0" err="1">
                <a:ln>
                  <a:noFill/>
                </a:ln>
                <a:solidFill>
                  <a:srgbClr val="001080"/>
                </a:solidFill>
                <a:effectLst/>
                <a:uLnTx/>
                <a:uFillTx/>
                <a:latin typeface="Consolas" panose="020B0609020204030204" pitchFamily="49" charset="0"/>
                <a:ea typeface="+mn-ea"/>
                <a:cs typeface="+mn-cs"/>
              </a:rPr>
              <a:t>studentID</a:t>
            </a:r>
            <a:r>
              <a:rPr kumimoji="0" lang="en-US" sz="2200" b="0" i="0" u="none" strike="noStrike" kern="1200" cap="none" spc="0" normalizeH="0" baseline="0" noProof="0" dirty="0">
                <a:ln>
                  <a:noFill/>
                </a:ln>
                <a:solidFill>
                  <a:srgbClr val="001080"/>
                </a:solidFill>
                <a:effectLst/>
                <a:uLnTx/>
                <a:uFillTx/>
                <a:latin typeface="Consolas" panose="020B0609020204030204" pitchFamily="49" charset="0"/>
                <a:ea typeface="+mn-ea"/>
                <a:cs typeface="+mn-cs"/>
              </a:rPr>
              <a:t>:</a:t>
            </a:r>
            <a:r>
              <a:rPr kumimoji="0" lang="en-US" sz="2200" b="0" i="0" u="none" strike="noStrike" kern="1200" cap="none" spc="0" normalizeH="0" baseline="0" noProof="0" dirty="0">
                <a:ln>
                  <a:noFill/>
                </a:ln>
                <a:solidFill>
                  <a:srgbClr val="3B3B3B"/>
                </a:solidFill>
                <a:effectLst/>
                <a:uLnTx/>
                <a:uFillTx/>
                <a:latin typeface="Consolas" panose="020B0609020204030204" pitchFamily="49" charset="0"/>
                <a:ea typeface="+mn-ea"/>
                <a:cs typeface="+mn-cs"/>
              </a:rPr>
              <a:t> </a:t>
            </a:r>
            <a:r>
              <a:rPr kumimoji="0" lang="en-US" sz="2200" b="0" i="0" u="none" strike="noStrike" kern="1200" cap="none" spc="0" normalizeH="0" baseline="0" noProof="0" dirty="0" err="1">
                <a:ln>
                  <a:noFill/>
                </a:ln>
                <a:solidFill>
                  <a:srgbClr val="0070C1"/>
                </a:solidFill>
                <a:effectLst/>
                <a:uLnTx/>
                <a:uFillTx/>
                <a:latin typeface="Consolas" panose="020B0609020204030204" pitchFamily="49" charset="0"/>
                <a:ea typeface="+mn-ea"/>
                <a:cs typeface="+mn-cs"/>
              </a:rPr>
              <a:t>newID</a:t>
            </a:r>
            <a:r>
              <a:rPr kumimoji="0" lang="en-US" sz="2200" b="0" i="0" u="none" strike="noStrike" kern="1200" cap="none" spc="0" normalizeH="0" baseline="0" noProof="0" dirty="0">
                <a:ln>
                  <a:noFill/>
                </a:ln>
                <a:solidFill>
                  <a:srgbClr val="3B3B3B"/>
                </a:solidFill>
                <a:effectLst/>
                <a:uLnTx/>
                <a:uFillTx/>
                <a:latin typeface="Consolas" panose="020B0609020204030204" pitchFamily="49"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3B3B3B"/>
                </a:solidFill>
                <a:effectLst/>
                <a:uLnTx/>
                <a:uFillTx/>
                <a:latin typeface="Consolas" panose="020B0609020204030204" pitchFamily="49" charset="0"/>
                <a:ea typeface="+mn-ea"/>
                <a:cs typeface="+mn-cs"/>
              </a:rPr>
              <a:t>                                  </a:t>
            </a:r>
            <a:r>
              <a:rPr kumimoji="0" lang="en-US" sz="2200" b="0" i="0" u="none" strike="noStrike" kern="1200" cap="none" spc="0" normalizeH="0" baseline="0" noProof="0" dirty="0" err="1">
                <a:ln>
                  <a:noFill/>
                </a:ln>
                <a:solidFill>
                  <a:srgbClr val="001080"/>
                </a:solidFill>
                <a:effectLst/>
                <a:uLnTx/>
                <a:uFillTx/>
                <a:latin typeface="Consolas" panose="020B0609020204030204" pitchFamily="49" charset="0"/>
                <a:ea typeface="+mn-ea"/>
                <a:cs typeface="+mn-cs"/>
              </a:rPr>
              <a:t>studentName</a:t>
            </a:r>
            <a:r>
              <a:rPr kumimoji="0" lang="en-US" sz="2200" b="0" i="0" u="none" strike="noStrike" kern="1200" cap="none" spc="0" normalizeH="0" baseline="0" noProof="0" dirty="0">
                <a:ln>
                  <a:noFill/>
                </a:ln>
                <a:solidFill>
                  <a:srgbClr val="001080"/>
                </a:solidFill>
                <a:effectLst/>
                <a:uLnTx/>
                <a:uFillTx/>
                <a:latin typeface="Consolas" panose="020B0609020204030204" pitchFamily="49" charset="0"/>
                <a:ea typeface="+mn-ea"/>
                <a:cs typeface="+mn-cs"/>
              </a:rPr>
              <a:t>:</a:t>
            </a:r>
            <a:r>
              <a:rPr kumimoji="0" lang="en-US" sz="2200" b="0" i="0" u="none" strike="noStrike" kern="1200" cap="none" spc="0" normalizeH="0" baseline="0" noProof="0" dirty="0">
                <a:ln>
                  <a:noFill/>
                </a:ln>
                <a:solidFill>
                  <a:srgbClr val="3B3B3B"/>
                </a:solidFill>
                <a:effectLst/>
                <a:uLnTx/>
                <a:uFillTx/>
                <a:latin typeface="Consolas" panose="020B0609020204030204" pitchFamily="49" charset="0"/>
                <a:ea typeface="+mn-ea"/>
                <a:cs typeface="+mn-cs"/>
              </a:rPr>
              <a:t> </a:t>
            </a:r>
            <a:r>
              <a:rPr kumimoji="0" lang="en-US" sz="2200" b="0" i="0" u="none" strike="noStrike" kern="1200" cap="none" spc="0" normalizeH="0" baseline="0" noProof="0" dirty="0" err="1">
                <a:ln>
                  <a:noFill/>
                </a:ln>
                <a:solidFill>
                  <a:srgbClr val="001080"/>
                </a:solidFill>
                <a:effectLst/>
                <a:uLnTx/>
                <a:uFillTx/>
                <a:latin typeface="Consolas" panose="020B0609020204030204" pitchFamily="49" charset="0"/>
                <a:ea typeface="+mn-ea"/>
                <a:cs typeface="+mn-cs"/>
              </a:rPr>
              <a:t>newName</a:t>
            </a:r>
            <a:r>
              <a:rPr kumimoji="0" lang="en-US" sz="2200" b="0" i="0" u="none" strike="noStrike" kern="1200" cap="none" spc="0" normalizeH="0" baseline="0" noProof="0" dirty="0">
                <a:ln>
                  <a:noFill/>
                </a:ln>
                <a:solidFill>
                  <a:srgbClr val="3B3B3B"/>
                </a:solidFill>
                <a:effectLst/>
                <a:uLnTx/>
                <a:uFillTx/>
                <a:latin typeface="Consolas" panose="020B0609020204030204" pitchFamily="49"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3B3B3B"/>
                </a:solidFill>
                <a:effectLst/>
                <a:uLnTx/>
                <a:uFillTx/>
                <a:latin typeface="Consolas" panose="020B0609020204030204" pitchFamily="49" charset="0"/>
                <a:ea typeface="+mn-ea"/>
                <a:cs typeface="+mn-cs"/>
              </a:rPr>
              <a:t>    </a:t>
            </a:r>
            <a:r>
              <a:rPr kumimoji="0" lang="en-US" sz="2200" b="0" i="0" u="none" strike="noStrike" kern="1200" cap="none" spc="0" normalizeH="0" baseline="0" noProof="0" dirty="0">
                <a:ln>
                  <a:noFill/>
                </a:ln>
                <a:solidFill>
                  <a:srgbClr val="0000FF"/>
                </a:solidFill>
                <a:effectLst/>
                <a:highlight>
                  <a:srgbClr val="FFFF00"/>
                </a:highlight>
                <a:uLnTx/>
                <a:uFillTx/>
                <a:latin typeface="Consolas" panose="020B0609020204030204" pitchFamily="49" charset="0"/>
                <a:ea typeface="+mn-ea"/>
                <a:cs typeface="+mn-cs"/>
              </a:rPr>
              <a:t>this</a:t>
            </a:r>
            <a:r>
              <a:rPr kumimoji="0" lang="en-US" sz="2200" b="0" i="0" u="none" strike="noStrike" kern="1200" cap="none" spc="0" normalizeH="0" baseline="0" noProof="0" dirty="0">
                <a:ln>
                  <a:noFill/>
                </a:ln>
                <a:solidFill>
                  <a:srgbClr val="3B3B3B"/>
                </a:solidFill>
                <a:effectLst/>
                <a:highlight>
                  <a:srgbClr val="FFFF00"/>
                </a:highlight>
                <a:uLnTx/>
                <a:uFillTx/>
                <a:latin typeface="Consolas" panose="020B0609020204030204" pitchFamily="49" charset="0"/>
                <a:ea typeface="+mn-ea"/>
                <a:cs typeface="+mn-cs"/>
              </a:rPr>
              <a:t>.</a:t>
            </a:r>
            <a:r>
              <a:rPr kumimoji="0" lang="en-US" sz="2200" b="0" i="0" u="none" strike="noStrike" kern="1200" cap="none" spc="0" normalizeH="0" baseline="0" noProof="0" dirty="0">
                <a:ln>
                  <a:noFill/>
                </a:ln>
                <a:solidFill>
                  <a:srgbClr val="001080"/>
                </a:solidFill>
                <a:effectLst/>
                <a:highlight>
                  <a:srgbClr val="FFFF00"/>
                </a:highlight>
                <a:uLnTx/>
                <a:uFillTx/>
                <a:latin typeface="Consolas" panose="020B0609020204030204" pitchFamily="49" charset="0"/>
                <a:ea typeface="+mn-ea"/>
                <a:cs typeface="+mn-cs"/>
              </a:rPr>
              <a:t>_</a:t>
            </a:r>
            <a:r>
              <a:rPr kumimoji="0" lang="en-US" sz="2200" b="0" i="0" u="none" strike="noStrike" kern="1200" cap="none" spc="0" normalizeH="0" baseline="0" noProof="0" dirty="0" err="1">
                <a:ln>
                  <a:noFill/>
                </a:ln>
                <a:solidFill>
                  <a:srgbClr val="001080"/>
                </a:solidFill>
                <a:effectLst/>
                <a:highlight>
                  <a:srgbClr val="FFFF00"/>
                </a:highlight>
                <a:uLnTx/>
                <a:uFillTx/>
                <a:latin typeface="Consolas" panose="020B0609020204030204" pitchFamily="49" charset="0"/>
                <a:ea typeface="+mn-ea"/>
                <a:cs typeface="+mn-cs"/>
              </a:rPr>
              <a:t>transcripts</a:t>
            </a:r>
            <a:r>
              <a:rPr kumimoji="0" lang="en-US" sz="2200" b="0" i="0" u="none" strike="noStrike" kern="1200" cap="none" spc="0" normalizeH="0" baseline="0" noProof="0" dirty="0" err="1">
                <a:ln>
                  <a:noFill/>
                </a:ln>
                <a:solidFill>
                  <a:srgbClr val="3B3B3B"/>
                </a:solidFill>
                <a:effectLst/>
                <a:highlight>
                  <a:srgbClr val="FFFF00"/>
                </a:highlight>
                <a:uLnTx/>
                <a:uFillTx/>
                <a:latin typeface="Consolas" panose="020B0609020204030204" pitchFamily="49" charset="0"/>
                <a:ea typeface="+mn-ea"/>
                <a:cs typeface="+mn-cs"/>
              </a:rPr>
              <a:t>.</a:t>
            </a:r>
            <a:r>
              <a:rPr kumimoji="0" lang="en-US" sz="2200" b="0" i="0" u="none" strike="noStrike" kern="1200" cap="none" spc="0" normalizeH="0" baseline="0" noProof="0" dirty="0" err="1">
                <a:ln>
                  <a:noFill/>
                </a:ln>
                <a:solidFill>
                  <a:srgbClr val="795E26"/>
                </a:solidFill>
                <a:effectLst/>
                <a:highlight>
                  <a:srgbClr val="FFFF00"/>
                </a:highlight>
                <a:uLnTx/>
                <a:uFillTx/>
                <a:latin typeface="Consolas" panose="020B0609020204030204" pitchFamily="49" charset="0"/>
                <a:ea typeface="+mn-ea"/>
                <a:cs typeface="+mn-cs"/>
              </a:rPr>
              <a:t>push</a:t>
            </a:r>
            <a:r>
              <a:rPr kumimoji="0" lang="en-US" sz="2200" b="0" i="0" u="none" strike="noStrike" kern="1200" cap="none" spc="0" normalizeH="0" baseline="0" noProof="0" dirty="0">
                <a:ln>
                  <a:noFill/>
                </a:ln>
                <a:solidFill>
                  <a:srgbClr val="3B3B3B"/>
                </a:solidFill>
                <a:effectLst/>
                <a:uLnTx/>
                <a:uFillTx/>
                <a:latin typeface="Consolas" panose="020B0609020204030204" pitchFamily="49"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3B3B3B"/>
                </a:solidFill>
                <a:effectLst/>
                <a:uLnTx/>
                <a:uFillTx/>
                <a:latin typeface="Consolas" panose="020B0609020204030204" pitchFamily="49" charset="0"/>
                <a:ea typeface="+mn-ea"/>
                <a:cs typeface="+mn-cs"/>
              </a:rPr>
              <a:t>         </a:t>
            </a:r>
            <a:r>
              <a:rPr kumimoji="0" lang="en-US" sz="2200" b="0" i="0" u="none" strike="noStrike" kern="1200" cap="none" spc="0" normalizeH="0" baseline="0" noProof="0" dirty="0">
                <a:ln>
                  <a:noFill/>
                </a:ln>
                <a:solidFill>
                  <a:srgbClr val="001080"/>
                </a:solidFill>
                <a:effectLst/>
                <a:uLnTx/>
                <a:uFillTx/>
                <a:latin typeface="Consolas" panose="020B0609020204030204" pitchFamily="49" charset="0"/>
                <a:ea typeface="+mn-ea"/>
                <a:cs typeface="+mn-cs"/>
              </a:rPr>
              <a:t>student:</a:t>
            </a:r>
            <a:r>
              <a:rPr kumimoji="0" lang="en-US" sz="2200" b="0" i="0" u="none" strike="noStrike" kern="1200" cap="none" spc="0" normalizeH="0" baseline="0" noProof="0" dirty="0">
                <a:ln>
                  <a:noFill/>
                </a:ln>
                <a:solidFill>
                  <a:srgbClr val="3B3B3B"/>
                </a:solidFill>
                <a:effectLst/>
                <a:uLnTx/>
                <a:uFillTx/>
                <a:latin typeface="Consolas" panose="020B0609020204030204" pitchFamily="49" charset="0"/>
                <a:ea typeface="+mn-ea"/>
                <a:cs typeface="+mn-cs"/>
              </a:rPr>
              <a:t> </a:t>
            </a:r>
            <a:r>
              <a:rPr kumimoji="0" lang="en-US" sz="2200" b="0" i="0" u="none" strike="noStrike" kern="1200" cap="none" spc="0" normalizeH="0" baseline="0" noProof="0" dirty="0" err="1">
                <a:ln>
                  <a:noFill/>
                </a:ln>
                <a:solidFill>
                  <a:srgbClr val="0070C1"/>
                </a:solidFill>
                <a:effectLst/>
                <a:uLnTx/>
                <a:uFillTx/>
                <a:latin typeface="Consolas" panose="020B0609020204030204" pitchFamily="49" charset="0"/>
                <a:ea typeface="+mn-ea"/>
                <a:cs typeface="+mn-cs"/>
              </a:rPr>
              <a:t>newStudent</a:t>
            </a:r>
            <a:r>
              <a:rPr kumimoji="0" lang="en-US" sz="2200" b="0" i="0" u="none" strike="noStrike" kern="1200" cap="none" spc="0" normalizeH="0" baseline="0" noProof="0" dirty="0">
                <a:ln>
                  <a:noFill/>
                </a:ln>
                <a:solidFill>
                  <a:srgbClr val="3B3B3B"/>
                </a:solidFill>
                <a:effectLst/>
                <a:uLnTx/>
                <a:uFillTx/>
                <a:latin typeface="Consolas" panose="020B0609020204030204" pitchFamily="49" charset="0"/>
                <a:ea typeface="+mn-ea"/>
                <a:cs typeface="+mn-cs"/>
              </a:rPr>
              <a:t>, </a:t>
            </a:r>
            <a:r>
              <a:rPr kumimoji="0" lang="en-US" sz="2200" b="0" i="0" u="none" strike="noStrike" kern="1200" cap="none" spc="0" normalizeH="0" baseline="0" noProof="0" dirty="0">
                <a:ln>
                  <a:noFill/>
                </a:ln>
                <a:solidFill>
                  <a:srgbClr val="001080"/>
                </a:solidFill>
                <a:effectLst/>
                <a:uLnTx/>
                <a:uFillTx/>
                <a:latin typeface="Consolas" panose="020B0609020204030204" pitchFamily="49" charset="0"/>
                <a:ea typeface="+mn-ea"/>
                <a:cs typeface="+mn-cs"/>
              </a:rPr>
              <a:t>grades:</a:t>
            </a:r>
            <a:r>
              <a:rPr kumimoji="0" lang="en-US" sz="2200" b="0" i="0" u="none" strike="noStrike" kern="1200" cap="none" spc="0" normalizeH="0" baseline="0" noProof="0" dirty="0">
                <a:ln>
                  <a:noFill/>
                </a:ln>
                <a:solidFill>
                  <a:srgbClr val="3B3B3B"/>
                </a:solidFill>
                <a:effectLst/>
                <a:uLnTx/>
                <a:uFillTx/>
                <a:latin typeface="Consolas" panose="020B0609020204030204" pitchFamily="49" charset="0"/>
                <a:ea typeface="+mn-ea"/>
                <a:cs typeface="+mn-cs"/>
              </a:rPr>
              <a:t>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3B3B3B"/>
                </a:solidFill>
                <a:effectLst/>
                <a:uLnTx/>
                <a:uFillTx/>
                <a:latin typeface="Consolas" panose="020B0609020204030204" pitchFamily="49"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3B3B3B"/>
                </a:solidFill>
                <a:effectLst/>
                <a:uLnTx/>
                <a:uFillTx/>
                <a:latin typeface="Consolas" panose="020B0609020204030204" pitchFamily="49" charset="0"/>
                <a:ea typeface="+mn-ea"/>
                <a:cs typeface="+mn-cs"/>
              </a:rPr>
              <a:t>    </a:t>
            </a:r>
            <a:r>
              <a:rPr kumimoji="0" lang="en-US" sz="2200" b="0" i="0" u="none" strike="noStrike" kern="1200" cap="none" spc="0" normalizeH="0" baseline="0" noProof="0" dirty="0">
                <a:ln>
                  <a:noFill/>
                </a:ln>
                <a:solidFill>
                  <a:srgbClr val="AF00DB"/>
                </a:solidFill>
                <a:effectLst/>
                <a:uLnTx/>
                <a:uFillTx/>
                <a:latin typeface="Consolas" panose="020B0609020204030204" pitchFamily="49" charset="0"/>
                <a:ea typeface="+mn-ea"/>
                <a:cs typeface="+mn-cs"/>
              </a:rPr>
              <a:t>return</a:t>
            </a:r>
            <a:r>
              <a:rPr kumimoji="0" lang="en-US" sz="2200" b="0" i="0" u="none" strike="noStrike" kern="1200" cap="none" spc="0" normalizeH="0" baseline="0" noProof="0" dirty="0">
                <a:ln>
                  <a:noFill/>
                </a:ln>
                <a:solidFill>
                  <a:srgbClr val="3B3B3B"/>
                </a:solidFill>
                <a:effectLst/>
                <a:uLnTx/>
                <a:uFillTx/>
                <a:latin typeface="Consolas" panose="020B0609020204030204" pitchFamily="49" charset="0"/>
                <a:ea typeface="+mn-ea"/>
                <a:cs typeface="+mn-cs"/>
              </a:rPr>
              <a:t> </a:t>
            </a:r>
            <a:r>
              <a:rPr kumimoji="0" lang="en-US" sz="2200" b="0" i="0" u="none" strike="noStrike" kern="1200" cap="none" spc="0" normalizeH="0" baseline="0" noProof="0" dirty="0" err="1">
                <a:ln>
                  <a:noFill/>
                </a:ln>
                <a:solidFill>
                  <a:srgbClr val="0070C1"/>
                </a:solidFill>
                <a:effectLst/>
                <a:uLnTx/>
                <a:uFillTx/>
                <a:latin typeface="Consolas" panose="020B0609020204030204" pitchFamily="49" charset="0"/>
                <a:ea typeface="+mn-ea"/>
                <a:cs typeface="+mn-cs"/>
              </a:rPr>
              <a:t>newID</a:t>
            </a:r>
            <a:r>
              <a:rPr kumimoji="0" lang="en-US" sz="2200" b="0" i="0" u="none" strike="noStrike" kern="1200" cap="none" spc="0" normalizeH="0" baseline="0" noProof="0" dirty="0">
                <a:ln>
                  <a:noFill/>
                </a:ln>
                <a:solidFill>
                  <a:srgbClr val="3B3B3B"/>
                </a:solidFill>
                <a:effectLst/>
                <a:uLnTx/>
                <a:uFillTx/>
                <a:latin typeface="Consolas" panose="020B0609020204030204" pitchFamily="49"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3B3B3B"/>
                </a:solidFill>
                <a:effectLst/>
                <a:uLnTx/>
                <a:uFillTx/>
                <a:latin typeface="Consolas" panose="020B0609020204030204" pitchFamily="49" charset="0"/>
                <a:ea typeface="+mn-ea"/>
                <a:cs typeface="+mn-cs"/>
              </a:rPr>
              <a:t>  }</a:t>
            </a:r>
          </a:p>
        </p:txBody>
      </p:sp>
      <p:sp>
        <p:nvSpPr>
          <p:cNvPr id="10" name="Rectangle: Rounded Corners 9">
            <a:extLst>
              <a:ext uri="{FF2B5EF4-FFF2-40B4-BE49-F238E27FC236}">
                <a16:creationId xmlns:a16="http://schemas.microsoft.com/office/drawing/2014/main" id="{83D9D786-4CE6-CF58-C424-FCD336C2A3BD}"/>
              </a:ext>
            </a:extLst>
          </p:cNvPr>
          <p:cNvSpPr/>
          <p:nvPr/>
        </p:nvSpPr>
        <p:spPr>
          <a:xfrm>
            <a:off x="8436538" y="959505"/>
            <a:ext cx="3485322" cy="768626"/>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src</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transcript.service.ts</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AutoShape 9">
            <a:extLst>
              <a:ext uri="{FF2B5EF4-FFF2-40B4-BE49-F238E27FC236}">
                <a16:creationId xmlns:a16="http://schemas.microsoft.com/office/drawing/2014/main" id="{958BF992-89FF-F528-EAAE-778852ACFF88}"/>
              </a:ext>
            </a:extLst>
          </p:cNvPr>
          <p:cNvSpPr>
            <a:spLocks/>
          </p:cNvSpPr>
          <p:nvPr/>
        </p:nvSpPr>
        <p:spPr bwMode="auto">
          <a:xfrm>
            <a:off x="8305743" y="5032193"/>
            <a:ext cx="3496061" cy="1001402"/>
          </a:xfrm>
          <a:prstGeom prst="roundRect">
            <a:avLst>
              <a:gd name="adj" fmla="val 16667"/>
            </a:avLst>
          </a:prstGeom>
          <a:solidFill>
            <a:srgbClr val="00B050"/>
          </a:solidFill>
          <a:ln w="9525" cap="flat" cmpd="sng">
            <a:solidFill>
              <a:srgbClr val="C70000"/>
            </a:solidFill>
            <a:prstDash val="solid"/>
            <a:round/>
            <a:headEnd type="none" w="med" len="med"/>
            <a:tailEnd type="triangle" w="med" len="med"/>
          </a:ln>
          <a:effectLst>
            <a:outerShdw blurRad="38100" dist="23000" dir="5400000" algn="ctr" rotWithShape="0">
              <a:srgbClr val="000000">
                <a:alpha val="34999"/>
              </a:srgbClr>
            </a:outerShdw>
          </a:effectLst>
        </p:spPr>
        <p:txBody>
          <a:bodyPr lIns="32146" tIns="32146" rIns="32146" bIns="32146" anchor="ctr"/>
          <a:lstStyle>
            <a:lvl1pPr defTabSz="457200">
              <a:defRPr sz="3600">
                <a:solidFill>
                  <a:srgbClr val="000000"/>
                </a:solidFill>
                <a:latin typeface="Helvetica Neue Light" charset="0"/>
                <a:ea typeface="Helvetica Neue Light" charset="0"/>
                <a:cs typeface="Helvetica Neue Light" charset="0"/>
                <a:sym typeface="Helvetica Neue Light" charset="0"/>
              </a:defRPr>
            </a:lvl1pPr>
            <a:lvl2pPr defTabSz="457200">
              <a:defRPr sz="3600">
                <a:solidFill>
                  <a:srgbClr val="000000"/>
                </a:solidFill>
                <a:latin typeface="Helvetica Neue Light" charset="0"/>
                <a:ea typeface="Helvetica Neue Light" charset="0"/>
                <a:cs typeface="Helvetica Neue Light" charset="0"/>
                <a:sym typeface="Helvetica Neue Light" charset="0"/>
              </a:defRPr>
            </a:lvl2pPr>
            <a:lvl3pPr defTabSz="457200">
              <a:defRPr sz="3600">
                <a:solidFill>
                  <a:srgbClr val="000000"/>
                </a:solidFill>
                <a:latin typeface="Helvetica Neue Light" charset="0"/>
                <a:ea typeface="Helvetica Neue Light" charset="0"/>
                <a:cs typeface="Helvetica Neue Light" charset="0"/>
                <a:sym typeface="Helvetica Neue Light" charset="0"/>
              </a:defRPr>
            </a:lvl3pPr>
            <a:lvl4pPr defTabSz="457200">
              <a:defRPr sz="3600">
                <a:solidFill>
                  <a:srgbClr val="000000"/>
                </a:solidFill>
                <a:latin typeface="Helvetica Neue Light" charset="0"/>
                <a:ea typeface="Helvetica Neue Light" charset="0"/>
                <a:cs typeface="Helvetica Neue Light" charset="0"/>
                <a:sym typeface="Helvetica Neue Light" charset="0"/>
              </a:defRPr>
            </a:lvl4pPr>
            <a:lvl5pPr defTabSz="457200">
              <a:defRPr sz="3600">
                <a:solidFill>
                  <a:srgbClr val="000000"/>
                </a:solidFill>
                <a:latin typeface="Helvetica Neue Light" charset="0"/>
                <a:ea typeface="Helvetica Neue Light" charset="0"/>
                <a:cs typeface="Helvetica Neue Light" charset="0"/>
                <a:sym typeface="Helvetica Neue Light" charset="0"/>
              </a:defRPr>
            </a:lvl5pPr>
            <a:lvl6pPr marL="4572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6pPr>
            <a:lvl7pPr marL="9144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7pPr>
            <a:lvl8pPr marL="13716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8pPr>
            <a:lvl9pPr marL="18288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9pPr>
          </a:lstStyle>
          <a:p>
            <a:pPr algn="ctr"/>
            <a:r>
              <a:rPr lang="en-US" altLang="en-US" sz="2400" dirty="0">
                <a:solidFill>
                  <a:srgbClr val="FFFFFF"/>
                </a:solidFill>
                <a:latin typeface="Calibri" panose="020F0502020204030204" pitchFamily="34" charset="0"/>
                <a:ea typeface="Helvetica" panose="020B0604020202020204" pitchFamily="34" charset="0"/>
                <a:cs typeface="Calibri" panose="020F0502020204030204" pitchFamily="34" charset="0"/>
                <a:sym typeface="Helvetica" panose="020B0604020202020204" pitchFamily="34" charset="0"/>
              </a:rPr>
              <a:t>NOT business logic!</a:t>
            </a:r>
          </a:p>
        </p:txBody>
      </p:sp>
      <p:cxnSp>
        <p:nvCxnSpPr>
          <p:cNvPr id="12" name="Straight Arrow Connector 11">
            <a:extLst>
              <a:ext uri="{FF2B5EF4-FFF2-40B4-BE49-F238E27FC236}">
                <a16:creationId xmlns:a16="http://schemas.microsoft.com/office/drawing/2014/main" id="{3F9087B4-468C-EDC7-B56D-15C7964FAA75}"/>
              </a:ext>
            </a:extLst>
          </p:cNvPr>
          <p:cNvCxnSpPr>
            <a:cxnSpLocks/>
          </p:cNvCxnSpPr>
          <p:nvPr/>
        </p:nvCxnSpPr>
        <p:spPr>
          <a:xfrm flipH="1" flipV="1">
            <a:off x="4865077" y="4736123"/>
            <a:ext cx="3440666" cy="796771"/>
          </a:xfrm>
          <a:prstGeom prst="straightConnector1">
            <a:avLst/>
          </a:prstGeom>
          <a:ln w="1270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8061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7BF80-AF7C-9A97-65D4-C52839052E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974A5C-FF1A-6738-DB1F-F9F817FF31C2}"/>
              </a:ext>
            </a:extLst>
          </p:cNvPr>
          <p:cNvSpPr>
            <a:spLocks noGrp="1"/>
          </p:cNvSpPr>
          <p:nvPr>
            <p:ph type="title"/>
          </p:nvPr>
        </p:nvSpPr>
        <p:spPr/>
        <p:txBody>
          <a:bodyPr/>
          <a:lstStyle/>
          <a:p>
            <a:r>
              <a:rPr lang="en-US" dirty="0"/>
              <a:t>4.3 A Repository Layer should provide persistence</a:t>
            </a:r>
          </a:p>
        </p:txBody>
      </p:sp>
      <p:sp>
        <p:nvSpPr>
          <p:cNvPr id="12" name="Content Placeholder 11">
            <a:extLst>
              <a:ext uri="{FF2B5EF4-FFF2-40B4-BE49-F238E27FC236}">
                <a16:creationId xmlns:a16="http://schemas.microsoft.com/office/drawing/2014/main" id="{DF815A47-6E27-A3DC-5F20-ADD00CF1FE90}"/>
              </a:ext>
            </a:extLst>
          </p:cNvPr>
          <p:cNvSpPr>
            <a:spLocks noGrp="1"/>
          </p:cNvSpPr>
          <p:nvPr>
            <p:ph idx="1"/>
          </p:nvPr>
        </p:nvSpPr>
        <p:spPr>
          <a:xfrm>
            <a:off x="838199" y="1500159"/>
            <a:ext cx="9274791" cy="5221315"/>
          </a:xfrm>
        </p:spPr>
        <p:txBody>
          <a:bodyPr>
            <a:normAutofit/>
          </a:bodyPr>
          <a:lstStyle/>
          <a:p>
            <a:r>
              <a:rPr lang="en-US" dirty="0"/>
              <a:t>Logins should be cumulative even if we restart the server</a:t>
            </a:r>
          </a:p>
          <a:p>
            <a:r>
              <a:rPr lang="en-US" dirty="0"/>
              <a:t>Adding users and changing passwords shouldn’t necessarily require updating code</a:t>
            </a:r>
          </a:p>
          <a:p>
            <a:r>
              <a:rPr lang="en-US" dirty="0"/>
              <a:t>Lots of ways to achieve this:</a:t>
            </a:r>
          </a:p>
          <a:p>
            <a:pPr lvl="1"/>
            <a:r>
              <a:rPr lang="en-US" dirty="0"/>
              <a:t>MongoDB</a:t>
            </a:r>
          </a:p>
          <a:p>
            <a:pPr lvl="1"/>
            <a:r>
              <a:rPr lang="en-US" dirty="0"/>
              <a:t>PostgreSQL</a:t>
            </a:r>
          </a:p>
          <a:p>
            <a:pPr lvl="1"/>
            <a:r>
              <a:rPr lang="en-US" dirty="0"/>
              <a:t>SQLite</a:t>
            </a:r>
          </a:p>
          <a:p>
            <a:pPr lvl="1"/>
            <a:r>
              <a:rPr lang="en-US" dirty="0"/>
              <a:t>A file on the hard drive</a:t>
            </a:r>
          </a:p>
        </p:txBody>
      </p:sp>
      <p:sp>
        <p:nvSpPr>
          <p:cNvPr id="4" name="Slide Number Placeholder 3">
            <a:extLst>
              <a:ext uri="{FF2B5EF4-FFF2-40B4-BE49-F238E27FC236}">
                <a16:creationId xmlns:a16="http://schemas.microsoft.com/office/drawing/2014/main" id="{82B5AFA0-251C-71F1-A63C-CB17ACB47578}"/>
              </a:ext>
            </a:extLst>
          </p:cNvPr>
          <p:cNvSpPr>
            <a:spLocks noGrp="1"/>
          </p:cNvSpPr>
          <p:nvPr>
            <p:ph type="sldNum" sz="quarter" idx="12"/>
          </p:nvPr>
        </p:nvSpPr>
        <p:spPr/>
        <p:txBody>
          <a:bodyPr/>
          <a:lstStyle/>
          <a:p>
            <a:fld id="{20F37917-FD3A-4669-9018-DA04BCDD3D75}" type="slidenum">
              <a:rPr lang="en-US" smtClean="0"/>
              <a:t>20</a:t>
            </a:fld>
            <a:endParaRPr lang="en-US" dirty="0"/>
          </a:p>
        </p:txBody>
      </p:sp>
      <p:sp>
        <p:nvSpPr>
          <p:cNvPr id="6" name="TextBox 5">
            <a:extLst>
              <a:ext uri="{FF2B5EF4-FFF2-40B4-BE49-F238E27FC236}">
                <a16:creationId xmlns:a16="http://schemas.microsoft.com/office/drawing/2014/main" id="{F72F3062-E16F-09C7-4E8D-C1D3BD62A421}"/>
              </a:ext>
            </a:extLst>
          </p:cNvPr>
          <p:cNvSpPr txBox="1"/>
          <p:nvPr/>
        </p:nvSpPr>
        <p:spPr>
          <a:xfrm>
            <a:off x="11644009" y="3465704"/>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Tree>
    <p:extLst>
      <p:ext uri="{BB962C8B-B14F-4D97-AF65-F5344CB8AC3E}">
        <p14:creationId xmlns:p14="http://schemas.microsoft.com/office/powerpoint/2010/main" val="20023335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AA32E-23DC-979D-4980-E6CF035936B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E50304E-A6B0-ED38-0F43-4846782ED0D2}"/>
              </a:ext>
            </a:extLst>
          </p:cNvPr>
          <p:cNvSpPr>
            <a:spLocks noGrp="1"/>
          </p:cNvSpPr>
          <p:nvPr>
            <p:ph type="title"/>
          </p:nvPr>
        </p:nvSpPr>
        <p:spPr>
          <a:xfrm>
            <a:off x="838200" y="18255"/>
            <a:ext cx="10515600" cy="1325563"/>
          </a:xfrm>
        </p:spPr>
        <p:txBody>
          <a:bodyPr/>
          <a:lstStyle/>
          <a:p>
            <a:r>
              <a:rPr lang="en-US" dirty="0"/>
              <a:t>Adding a persistent repository requires some new programming ideas</a:t>
            </a:r>
          </a:p>
        </p:txBody>
      </p:sp>
      <p:sp>
        <p:nvSpPr>
          <p:cNvPr id="2" name="Content Placeholder 1">
            <a:extLst>
              <a:ext uri="{FF2B5EF4-FFF2-40B4-BE49-F238E27FC236}">
                <a16:creationId xmlns:a16="http://schemas.microsoft.com/office/drawing/2014/main" id="{2BEDA14C-D781-B44E-B1F0-362F800400FE}"/>
              </a:ext>
            </a:extLst>
          </p:cNvPr>
          <p:cNvSpPr>
            <a:spLocks noGrp="1"/>
          </p:cNvSpPr>
          <p:nvPr>
            <p:ph idx="1"/>
          </p:nvPr>
        </p:nvSpPr>
        <p:spPr>
          <a:xfrm>
            <a:off x="838200" y="1500160"/>
            <a:ext cx="7887346" cy="4351338"/>
          </a:xfrm>
        </p:spPr>
        <p:txBody>
          <a:bodyPr>
            <a:normAutofit/>
          </a:bodyPr>
          <a:lstStyle/>
          <a:p>
            <a:r>
              <a:rPr lang="en-US" dirty="0"/>
              <a:t>Adding a persistent repository makes one big difference!</a:t>
            </a:r>
          </a:p>
          <a:p>
            <a:pPr lvl="1"/>
            <a:r>
              <a:rPr lang="en-US" dirty="0"/>
              <a:t>almost every action that reads or writes data is now </a:t>
            </a:r>
            <a:r>
              <a:rPr lang="en-US" i="1" dirty="0"/>
              <a:t>hundreds</a:t>
            </a:r>
            <a:r>
              <a:rPr lang="en-US" dirty="0"/>
              <a:t> of times slower, and involves reading to disk</a:t>
            </a:r>
          </a:p>
          <a:p>
            <a:pPr lvl="1"/>
            <a:r>
              <a:rPr lang="en-US" dirty="0"/>
              <a:t>this involves a relatively long delay, during which the CPU isn’t doing anything useful</a:t>
            </a:r>
          </a:p>
          <a:p>
            <a:r>
              <a:rPr lang="en-US" dirty="0"/>
              <a:t>JavaScript handles this with </a:t>
            </a:r>
            <a:r>
              <a:rPr lang="en-US" i="1" dirty="0"/>
              <a:t>asynchronous programming.</a:t>
            </a:r>
            <a:endParaRPr lang="en-US" dirty="0"/>
          </a:p>
          <a:p>
            <a:pPr marL="0" indent="0">
              <a:buNone/>
            </a:pPr>
            <a:endParaRPr lang="en-US" dirty="0"/>
          </a:p>
        </p:txBody>
      </p:sp>
      <p:sp>
        <p:nvSpPr>
          <p:cNvPr id="16" name="TextBox 15">
            <a:extLst>
              <a:ext uri="{FF2B5EF4-FFF2-40B4-BE49-F238E27FC236}">
                <a16:creationId xmlns:a16="http://schemas.microsoft.com/office/drawing/2014/main" id="{77BB8DB1-839B-0D81-B9B4-05CAB597F66E}"/>
              </a:ext>
            </a:extLst>
          </p:cNvPr>
          <p:cNvSpPr txBox="1"/>
          <p:nvPr/>
        </p:nvSpPr>
        <p:spPr>
          <a:xfrm>
            <a:off x="2286000" y="778213"/>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62266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602ED-9C71-A28B-2EB4-8DF6A1D7BECD}"/>
              </a:ext>
            </a:extLst>
          </p:cNvPr>
          <p:cNvSpPr>
            <a:spLocks noGrp="1"/>
          </p:cNvSpPr>
          <p:nvPr>
            <p:ph type="title"/>
          </p:nvPr>
        </p:nvSpPr>
        <p:spPr/>
        <p:txBody>
          <a:bodyPr/>
          <a:lstStyle/>
          <a:p>
            <a:r>
              <a:rPr lang="en-US" dirty="0"/>
              <a:t>Typescript uses the type system to distinguish long-running computations</a:t>
            </a:r>
          </a:p>
        </p:txBody>
      </p:sp>
      <p:sp>
        <p:nvSpPr>
          <p:cNvPr id="3" name="Content Placeholder 2">
            <a:extLst>
              <a:ext uri="{FF2B5EF4-FFF2-40B4-BE49-F238E27FC236}">
                <a16:creationId xmlns:a16="http://schemas.microsoft.com/office/drawing/2014/main" id="{C43FABA4-17FE-363F-4E1D-B0B627CC9D3D}"/>
              </a:ext>
            </a:extLst>
          </p:cNvPr>
          <p:cNvSpPr>
            <a:spLocks noGrp="1"/>
          </p:cNvSpPr>
          <p:nvPr>
            <p:ph idx="1"/>
          </p:nvPr>
        </p:nvSpPr>
        <p:spPr>
          <a:xfrm>
            <a:off x="838200" y="1500160"/>
            <a:ext cx="9437016" cy="4351338"/>
          </a:xfrm>
        </p:spPr>
        <p:txBody>
          <a:bodyPr>
            <a:normAutofit/>
          </a:bodyPr>
          <a:lstStyle/>
          <a:p>
            <a:r>
              <a:rPr lang="en-US" dirty="0"/>
              <a:t>A long-running computation gets type </a:t>
            </a:r>
            <a:r>
              <a:rPr lang="en-US" b="1" dirty="0"/>
              <a:t>Promise&lt;Grade&gt;</a:t>
            </a:r>
            <a:r>
              <a:rPr lang="en-US" dirty="0"/>
              <a:t>, rather than </a:t>
            </a:r>
            <a:r>
              <a:rPr lang="en-US" b="1" dirty="0"/>
              <a:t>Grade.</a:t>
            </a:r>
          </a:p>
          <a:p>
            <a:endParaRPr lang="en-US" dirty="0"/>
          </a:p>
          <a:p>
            <a:endParaRPr lang="en-US" dirty="0"/>
          </a:p>
          <a:p>
            <a:pPr>
              <a:lnSpc>
                <a:spcPts val="1425"/>
              </a:lnSpc>
            </a:pPr>
            <a:endParaRPr lang="en-US" dirty="0"/>
          </a:p>
        </p:txBody>
      </p:sp>
      <p:sp>
        <p:nvSpPr>
          <p:cNvPr id="4" name="Slide Number Placeholder 3">
            <a:extLst>
              <a:ext uri="{FF2B5EF4-FFF2-40B4-BE49-F238E27FC236}">
                <a16:creationId xmlns:a16="http://schemas.microsoft.com/office/drawing/2014/main" id="{64598B87-B13D-A4E1-B0D5-758F26D4CC1D}"/>
              </a:ext>
            </a:extLst>
          </p:cNvPr>
          <p:cNvSpPr>
            <a:spLocks noGrp="1"/>
          </p:cNvSpPr>
          <p:nvPr>
            <p:ph type="sldNum" sz="quarter" idx="12"/>
          </p:nvPr>
        </p:nvSpPr>
        <p:spPr/>
        <p:txBody>
          <a:bodyPr/>
          <a:lstStyle/>
          <a:p>
            <a:fld id="{20F37917-FD3A-4669-9018-DA04BCDD3D75}" type="slidenum">
              <a:rPr lang="en-US" smtClean="0"/>
              <a:t>22</a:t>
            </a:fld>
            <a:endParaRPr lang="en-US"/>
          </a:p>
        </p:txBody>
      </p:sp>
    </p:spTree>
    <p:extLst>
      <p:ext uri="{BB962C8B-B14F-4D97-AF65-F5344CB8AC3E}">
        <p14:creationId xmlns:p14="http://schemas.microsoft.com/office/powerpoint/2010/main" val="15710574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39C51-C3AA-E6F2-B971-C8EAA4F7E9E0}"/>
              </a:ext>
            </a:extLst>
          </p:cNvPr>
          <p:cNvSpPr>
            <a:spLocks noGrp="1"/>
          </p:cNvSpPr>
          <p:nvPr>
            <p:ph type="title"/>
          </p:nvPr>
        </p:nvSpPr>
        <p:spPr/>
        <p:txBody>
          <a:bodyPr/>
          <a:lstStyle/>
          <a:p>
            <a:r>
              <a:rPr lang="en-US" dirty="0"/>
              <a:t>We need to change the interface to accommodate this change</a:t>
            </a:r>
          </a:p>
        </p:txBody>
      </p:sp>
      <p:sp>
        <p:nvSpPr>
          <p:cNvPr id="4" name="Slide Number Placeholder 3">
            <a:extLst>
              <a:ext uri="{FF2B5EF4-FFF2-40B4-BE49-F238E27FC236}">
                <a16:creationId xmlns:a16="http://schemas.microsoft.com/office/drawing/2014/main" id="{5B4C1BD9-0526-F028-D50A-27D94BB8B053}"/>
              </a:ext>
            </a:extLst>
          </p:cNvPr>
          <p:cNvSpPr>
            <a:spLocks noGrp="1"/>
          </p:cNvSpPr>
          <p:nvPr>
            <p:ph type="sldNum" sz="quarter" idx="12"/>
          </p:nvPr>
        </p:nvSpPr>
        <p:spPr/>
        <p:txBody>
          <a:bodyPr/>
          <a:lstStyle/>
          <a:p>
            <a:fld id="{20F37917-FD3A-4669-9018-DA04BCDD3D75}" type="slidenum">
              <a:rPr lang="en-US" smtClean="0"/>
              <a:t>23</a:t>
            </a:fld>
            <a:endParaRPr lang="en-US"/>
          </a:p>
        </p:txBody>
      </p:sp>
      <p:sp>
        <p:nvSpPr>
          <p:cNvPr id="8" name="TextBox 7">
            <a:extLst>
              <a:ext uri="{FF2B5EF4-FFF2-40B4-BE49-F238E27FC236}">
                <a16:creationId xmlns:a16="http://schemas.microsoft.com/office/drawing/2014/main" id="{D10ED06E-D37C-B805-ED36-27F6070D4F16}"/>
              </a:ext>
            </a:extLst>
          </p:cNvPr>
          <p:cNvSpPr txBox="1"/>
          <p:nvPr/>
        </p:nvSpPr>
        <p:spPr>
          <a:xfrm>
            <a:off x="162622" y="1662516"/>
            <a:ext cx="11866756" cy="3170099"/>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buNone/>
            </a:pPr>
            <a:r>
              <a:rPr lang="en-US" sz="2000" b="0" dirty="0">
                <a:solidFill>
                  <a:srgbClr val="AF00DB"/>
                </a:solidFill>
                <a:effectLst/>
                <a:latin typeface="Consolas" panose="020B0609020204030204" pitchFamily="49" charset="0"/>
              </a:rPr>
              <a:t>export</a:t>
            </a:r>
            <a:r>
              <a:rPr lang="en-US" sz="2000" b="0" dirty="0">
                <a:solidFill>
                  <a:srgbClr val="3B3B3B"/>
                </a:solidFill>
                <a:effectLst/>
                <a:latin typeface="Consolas" panose="020B0609020204030204" pitchFamily="49" charset="0"/>
              </a:rPr>
              <a:t> </a:t>
            </a:r>
            <a:r>
              <a:rPr lang="en-US" sz="2000" b="0" dirty="0">
                <a:solidFill>
                  <a:srgbClr val="0000FF"/>
                </a:solidFill>
                <a:effectLst/>
                <a:latin typeface="Consolas" panose="020B0609020204030204" pitchFamily="49" charset="0"/>
              </a:rPr>
              <a:t>interface</a:t>
            </a:r>
            <a:r>
              <a:rPr lang="en-US" sz="2000" b="0" dirty="0">
                <a:solidFill>
                  <a:srgbClr val="3B3B3B"/>
                </a:solidFill>
                <a:effectLst/>
                <a:latin typeface="Consolas" panose="020B0609020204030204" pitchFamily="49" charset="0"/>
              </a:rPr>
              <a:t> </a:t>
            </a:r>
            <a:r>
              <a:rPr lang="en-US" sz="2000" b="0" dirty="0" err="1">
                <a:solidFill>
                  <a:srgbClr val="267F99"/>
                </a:solidFill>
                <a:effectLst/>
                <a:latin typeface="Consolas" panose="020B0609020204030204" pitchFamily="49" charset="0"/>
              </a:rPr>
              <a:t>ITranscriptService</a:t>
            </a:r>
            <a:r>
              <a:rPr lang="en-US" sz="2000" b="0" dirty="0">
                <a:solidFill>
                  <a:srgbClr val="3B3B3B"/>
                </a:solidFill>
                <a:effectLst/>
                <a:latin typeface="Consolas" panose="020B0609020204030204" pitchFamily="49" charset="0"/>
              </a:rPr>
              <a:t> {</a:t>
            </a:r>
          </a:p>
          <a:p>
            <a:pPr>
              <a:buNone/>
            </a:pPr>
            <a:r>
              <a:rPr lang="en-US" sz="2000" b="0" dirty="0">
                <a:solidFill>
                  <a:srgbClr val="3B3B3B"/>
                </a:solidFill>
                <a:effectLst/>
                <a:latin typeface="Consolas" panose="020B0609020204030204" pitchFamily="49" charset="0"/>
              </a:rPr>
              <a:t>  </a:t>
            </a:r>
            <a:r>
              <a:rPr lang="en-US" sz="2000" b="0" dirty="0" err="1">
                <a:solidFill>
                  <a:srgbClr val="795E26"/>
                </a:solidFill>
                <a:effectLst/>
                <a:latin typeface="Consolas" panose="020B0609020204030204" pitchFamily="49" charset="0"/>
              </a:rPr>
              <a:t>addStudent</a:t>
            </a:r>
            <a:r>
              <a:rPr lang="en-US" sz="2000" b="0" dirty="0">
                <a:solidFill>
                  <a:srgbClr val="3B3B3B"/>
                </a:solidFill>
                <a:effectLst/>
                <a:latin typeface="Consolas" panose="020B0609020204030204" pitchFamily="49" charset="0"/>
              </a:rPr>
              <a:t>(</a:t>
            </a:r>
            <a:r>
              <a:rPr lang="en-US" sz="2000" b="0" dirty="0" err="1">
                <a:solidFill>
                  <a:srgbClr val="001080"/>
                </a:solidFill>
                <a:effectLst/>
                <a:latin typeface="Consolas" panose="020B0609020204030204" pitchFamily="49" charset="0"/>
              </a:rPr>
              <a:t>studentName</a:t>
            </a:r>
            <a:r>
              <a:rPr lang="en-US" sz="2000" b="0" dirty="0">
                <a:solidFill>
                  <a:srgbClr val="000000"/>
                </a:solidFill>
                <a:effectLst/>
                <a:latin typeface="Consolas" panose="020B0609020204030204" pitchFamily="49" charset="0"/>
              </a:rPr>
              <a:t>:</a:t>
            </a:r>
            <a:r>
              <a:rPr lang="en-US" sz="2000" b="0" dirty="0">
                <a:solidFill>
                  <a:srgbClr val="3B3B3B"/>
                </a:solidFill>
                <a:effectLst/>
                <a:latin typeface="Consolas" panose="020B0609020204030204" pitchFamily="49" charset="0"/>
              </a:rPr>
              <a:t> </a:t>
            </a:r>
            <a:r>
              <a:rPr lang="en-US" sz="2000" b="0" dirty="0">
                <a:solidFill>
                  <a:srgbClr val="267F99"/>
                </a:solidFill>
                <a:effectLst/>
                <a:latin typeface="Consolas" panose="020B0609020204030204" pitchFamily="49" charset="0"/>
              </a:rPr>
              <a:t>string</a:t>
            </a:r>
            <a:r>
              <a:rPr lang="en-US" sz="2000" b="0" dirty="0">
                <a:solidFill>
                  <a:srgbClr val="3B3B3B"/>
                </a:solidFill>
                <a:effectLst/>
                <a:latin typeface="Consolas" panose="020B0609020204030204" pitchFamily="49" charset="0"/>
              </a:rPr>
              <a:t>)</a:t>
            </a:r>
            <a:r>
              <a:rPr lang="en-US" sz="2000" b="0" dirty="0">
                <a:solidFill>
                  <a:srgbClr val="000000"/>
                </a:solidFill>
                <a:effectLst/>
                <a:latin typeface="Consolas" panose="020B0609020204030204" pitchFamily="49" charset="0"/>
              </a:rPr>
              <a:t>:</a:t>
            </a:r>
            <a:r>
              <a:rPr lang="en-US" sz="2000" b="0" dirty="0">
                <a:solidFill>
                  <a:srgbClr val="3B3B3B"/>
                </a:solidFill>
                <a:effectLst/>
                <a:latin typeface="Consolas" panose="020B0609020204030204" pitchFamily="49" charset="0"/>
              </a:rPr>
              <a:t> </a:t>
            </a:r>
            <a:r>
              <a:rPr lang="en-US" sz="2000" b="0" dirty="0">
                <a:solidFill>
                  <a:srgbClr val="267F99"/>
                </a:solidFill>
                <a:effectLst/>
                <a:highlight>
                  <a:srgbClr val="FFFF00"/>
                </a:highlight>
                <a:latin typeface="Consolas" panose="020B0609020204030204" pitchFamily="49" charset="0"/>
              </a:rPr>
              <a:t>Promise</a:t>
            </a:r>
            <a:r>
              <a:rPr lang="en-US" sz="2000" b="0" dirty="0">
                <a:solidFill>
                  <a:srgbClr val="3B3B3B"/>
                </a:solidFill>
                <a:effectLst/>
                <a:latin typeface="Consolas" panose="020B0609020204030204" pitchFamily="49" charset="0"/>
              </a:rPr>
              <a:t>&lt;</a:t>
            </a:r>
            <a:r>
              <a:rPr lang="en-US" sz="2000" b="0" dirty="0" err="1">
                <a:solidFill>
                  <a:srgbClr val="267F99"/>
                </a:solidFill>
                <a:effectLst/>
                <a:latin typeface="Consolas" panose="020B0609020204030204" pitchFamily="49" charset="0"/>
              </a:rPr>
              <a:t>StudentID</a:t>
            </a:r>
            <a:r>
              <a:rPr lang="en-US" sz="2000" b="0" dirty="0">
                <a:solidFill>
                  <a:srgbClr val="3B3B3B"/>
                </a:solidFill>
                <a:effectLst/>
                <a:latin typeface="Consolas" panose="020B0609020204030204" pitchFamily="49" charset="0"/>
              </a:rPr>
              <a:t>&gt;;</a:t>
            </a:r>
          </a:p>
          <a:p>
            <a:pPr>
              <a:buNone/>
            </a:pPr>
            <a:r>
              <a:rPr lang="en-US" sz="2000" b="0" dirty="0">
                <a:solidFill>
                  <a:srgbClr val="3B3B3B"/>
                </a:solidFill>
                <a:effectLst/>
                <a:latin typeface="Consolas" panose="020B0609020204030204" pitchFamily="49" charset="0"/>
              </a:rPr>
              <a:t>  </a:t>
            </a:r>
            <a:r>
              <a:rPr lang="en-US" sz="2000" b="0" dirty="0" err="1">
                <a:solidFill>
                  <a:srgbClr val="795E26"/>
                </a:solidFill>
                <a:effectLst/>
                <a:latin typeface="Consolas" panose="020B0609020204030204" pitchFamily="49" charset="0"/>
              </a:rPr>
              <a:t>getTranscript</a:t>
            </a:r>
            <a:r>
              <a:rPr lang="en-US" sz="2000" b="0" dirty="0">
                <a:solidFill>
                  <a:srgbClr val="3B3B3B"/>
                </a:solidFill>
                <a:effectLst/>
                <a:latin typeface="Consolas" panose="020B0609020204030204" pitchFamily="49" charset="0"/>
              </a:rPr>
              <a:t>(</a:t>
            </a:r>
            <a:r>
              <a:rPr lang="en-US" sz="2000" b="0" dirty="0">
                <a:solidFill>
                  <a:srgbClr val="001080"/>
                </a:solidFill>
                <a:effectLst/>
                <a:latin typeface="Consolas" panose="020B0609020204030204" pitchFamily="49" charset="0"/>
              </a:rPr>
              <a:t>id</a:t>
            </a:r>
            <a:r>
              <a:rPr lang="en-US" sz="2000" b="0" dirty="0">
                <a:solidFill>
                  <a:srgbClr val="000000"/>
                </a:solidFill>
                <a:effectLst/>
                <a:latin typeface="Consolas" panose="020B0609020204030204" pitchFamily="49" charset="0"/>
              </a:rPr>
              <a:t>:</a:t>
            </a:r>
            <a:r>
              <a:rPr lang="en-US" sz="2000" b="0" dirty="0">
                <a:solidFill>
                  <a:srgbClr val="3B3B3B"/>
                </a:solidFill>
                <a:effectLst/>
                <a:latin typeface="Consolas" panose="020B0609020204030204" pitchFamily="49" charset="0"/>
              </a:rPr>
              <a:t> </a:t>
            </a:r>
            <a:r>
              <a:rPr lang="en-US" sz="2000" b="0" dirty="0" err="1">
                <a:solidFill>
                  <a:srgbClr val="267F99"/>
                </a:solidFill>
                <a:effectLst/>
                <a:latin typeface="Consolas" panose="020B0609020204030204" pitchFamily="49" charset="0"/>
              </a:rPr>
              <a:t>StudentID</a:t>
            </a:r>
            <a:r>
              <a:rPr lang="en-US" sz="2000" b="0" dirty="0">
                <a:solidFill>
                  <a:srgbClr val="3B3B3B"/>
                </a:solidFill>
                <a:effectLst/>
                <a:latin typeface="Consolas" panose="020B0609020204030204" pitchFamily="49" charset="0"/>
              </a:rPr>
              <a:t>)</a:t>
            </a:r>
            <a:r>
              <a:rPr lang="en-US" sz="2000" b="0" dirty="0">
                <a:solidFill>
                  <a:srgbClr val="000000"/>
                </a:solidFill>
                <a:effectLst/>
                <a:latin typeface="Consolas" panose="020B0609020204030204" pitchFamily="49" charset="0"/>
              </a:rPr>
              <a:t>:</a:t>
            </a:r>
            <a:r>
              <a:rPr lang="en-US" sz="2000" b="0" dirty="0">
                <a:solidFill>
                  <a:srgbClr val="3B3B3B"/>
                </a:solidFill>
                <a:effectLst/>
                <a:latin typeface="Consolas" panose="020B0609020204030204" pitchFamily="49" charset="0"/>
              </a:rPr>
              <a:t> </a:t>
            </a:r>
            <a:r>
              <a:rPr lang="en-US" sz="2000" b="0" dirty="0">
                <a:solidFill>
                  <a:srgbClr val="267F99"/>
                </a:solidFill>
                <a:effectLst/>
                <a:highlight>
                  <a:srgbClr val="FFFF00"/>
                </a:highlight>
                <a:latin typeface="Consolas" panose="020B0609020204030204" pitchFamily="49" charset="0"/>
              </a:rPr>
              <a:t>Promise</a:t>
            </a:r>
            <a:r>
              <a:rPr lang="en-US" sz="2000" b="0" dirty="0">
                <a:solidFill>
                  <a:srgbClr val="3B3B3B"/>
                </a:solidFill>
                <a:effectLst/>
                <a:latin typeface="Consolas" panose="020B0609020204030204" pitchFamily="49" charset="0"/>
              </a:rPr>
              <a:t>&lt;</a:t>
            </a:r>
            <a:r>
              <a:rPr lang="en-US" sz="2000" b="0" dirty="0">
                <a:solidFill>
                  <a:srgbClr val="267F99"/>
                </a:solidFill>
                <a:effectLst/>
                <a:latin typeface="Consolas" panose="020B0609020204030204" pitchFamily="49" charset="0"/>
              </a:rPr>
              <a:t>Transcript</a:t>
            </a:r>
            <a:r>
              <a:rPr lang="en-US" sz="2000" b="0" dirty="0">
                <a:solidFill>
                  <a:srgbClr val="3B3B3B"/>
                </a:solidFill>
                <a:effectLst/>
                <a:latin typeface="Consolas" panose="020B0609020204030204" pitchFamily="49" charset="0"/>
              </a:rPr>
              <a:t>&gt;; </a:t>
            </a:r>
          </a:p>
          <a:p>
            <a:pPr>
              <a:buNone/>
            </a:pPr>
            <a:r>
              <a:rPr lang="en-US" sz="2000" dirty="0">
                <a:solidFill>
                  <a:srgbClr val="3B3B3B"/>
                </a:solidFill>
                <a:latin typeface="Consolas" panose="020B0609020204030204" pitchFamily="49" charset="0"/>
              </a:rPr>
              <a:t>        </a:t>
            </a:r>
            <a:r>
              <a:rPr lang="en-US" sz="2000" b="0" dirty="0">
                <a:solidFill>
                  <a:srgbClr val="008000"/>
                </a:solidFill>
                <a:effectLst/>
                <a:latin typeface="Consolas" panose="020B0609020204030204" pitchFamily="49" charset="0"/>
              </a:rPr>
              <a:t>// promise is if id invalid</a:t>
            </a:r>
            <a:endParaRPr lang="en-US" sz="2000" b="0" dirty="0">
              <a:solidFill>
                <a:srgbClr val="3B3B3B"/>
              </a:solidFill>
              <a:effectLst/>
              <a:latin typeface="Consolas" panose="020B0609020204030204" pitchFamily="49" charset="0"/>
            </a:endParaRPr>
          </a:p>
          <a:p>
            <a:pPr>
              <a:buNone/>
            </a:pPr>
            <a:r>
              <a:rPr lang="en-US" sz="2000" b="0" dirty="0">
                <a:solidFill>
                  <a:srgbClr val="3B3B3B"/>
                </a:solidFill>
                <a:effectLst/>
                <a:latin typeface="Consolas" panose="020B0609020204030204" pitchFamily="49" charset="0"/>
              </a:rPr>
              <a:t>  </a:t>
            </a:r>
            <a:r>
              <a:rPr lang="en-US" sz="2000" b="0" dirty="0" err="1">
                <a:solidFill>
                  <a:srgbClr val="795E26"/>
                </a:solidFill>
                <a:effectLst/>
                <a:latin typeface="Consolas" panose="020B0609020204030204" pitchFamily="49" charset="0"/>
              </a:rPr>
              <a:t>deleteStudent</a:t>
            </a:r>
            <a:r>
              <a:rPr lang="en-US" sz="2000" b="0" dirty="0">
                <a:solidFill>
                  <a:srgbClr val="3B3B3B"/>
                </a:solidFill>
                <a:effectLst/>
                <a:latin typeface="Consolas" panose="020B0609020204030204" pitchFamily="49" charset="0"/>
              </a:rPr>
              <a:t>(</a:t>
            </a:r>
            <a:r>
              <a:rPr lang="en-US" sz="2000" b="0" dirty="0">
                <a:solidFill>
                  <a:srgbClr val="001080"/>
                </a:solidFill>
                <a:effectLst/>
                <a:latin typeface="Consolas" panose="020B0609020204030204" pitchFamily="49" charset="0"/>
              </a:rPr>
              <a:t>id</a:t>
            </a:r>
            <a:r>
              <a:rPr lang="en-US" sz="2000" b="0" dirty="0">
                <a:solidFill>
                  <a:srgbClr val="000000"/>
                </a:solidFill>
                <a:effectLst/>
                <a:latin typeface="Consolas" panose="020B0609020204030204" pitchFamily="49" charset="0"/>
              </a:rPr>
              <a:t>:</a:t>
            </a:r>
            <a:r>
              <a:rPr lang="en-US" sz="2000" b="0" dirty="0">
                <a:solidFill>
                  <a:srgbClr val="3B3B3B"/>
                </a:solidFill>
                <a:effectLst/>
                <a:latin typeface="Consolas" panose="020B0609020204030204" pitchFamily="49" charset="0"/>
              </a:rPr>
              <a:t> </a:t>
            </a:r>
            <a:r>
              <a:rPr lang="en-US" sz="2000" b="0" dirty="0" err="1">
                <a:solidFill>
                  <a:srgbClr val="267F99"/>
                </a:solidFill>
                <a:effectLst/>
                <a:latin typeface="Consolas" panose="020B0609020204030204" pitchFamily="49" charset="0"/>
              </a:rPr>
              <a:t>StudentID</a:t>
            </a:r>
            <a:r>
              <a:rPr lang="en-US" sz="2000" b="0" dirty="0">
                <a:solidFill>
                  <a:srgbClr val="3B3B3B"/>
                </a:solidFill>
                <a:effectLst/>
                <a:latin typeface="Consolas" panose="020B0609020204030204" pitchFamily="49" charset="0"/>
              </a:rPr>
              <a:t>)</a:t>
            </a:r>
            <a:r>
              <a:rPr lang="en-US" sz="2000" b="0" dirty="0">
                <a:solidFill>
                  <a:srgbClr val="000000"/>
                </a:solidFill>
                <a:effectLst/>
                <a:latin typeface="Consolas" panose="020B0609020204030204" pitchFamily="49" charset="0"/>
              </a:rPr>
              <a:t>:</a:t>
            </a:r>
            <a:r>
              <a:rPr lang="en-US" sz="2000" b="0" dirty="0">
                <a:solidFill>
                  <a:srgbClr val="3B3B3B"/>
                </a:solidFill>
                <a:effectLst/>
                <a:latin typeface="Consolas" panose="020B0609020204030204" pitchFamily="49" charset="0"/>
              </a:rPr>
              <a:t> </a:t>
            </a:r>
            <a:r>
              <a:rPr lang="en-US" sz="2000" b="0" dirty="0">
                <a:solidFill>
                  <a:srgbClr val="267F99"/>
                </a:solidFill>
                <a:effectLst/>
                <a:highlight>
                  <a:srgbClr val="FFFF00"/>
                </a:highlight>
                <a:latin typeface="Consolas" panose="020B0609020204030204" pitchFamily="49" charset="0"/>
              </a:rPr>
              <a:t>Promise</a:t>
            </a:r>
            <a:r>
              <a:rPr lang="en-US" sz="2000" b="0" dirty="0">
                <a:solidFill>
                  <a:srgbClr val="3B3B3B"/>
                </a:solidFill>
                <a:effectLst/>
                <a:latin typeface="Consolas" panose="020B0609020204030204" pitchFamily="49" charset="0"/>
              </a:rPr>
              <a:t>&lt;</a:t>
            </a:r>
            <a:r>
              <a:rPr lang="en-US" sz="2000" b="0" dirty="0">
                <a:solidFill>
                  <a:srgbClr val="267F99"/>
                </a:solidFill>
                <a:effectLst/>
                <a:latin typeface="Consolas" panose="020B0609020204030204" pitchFamily="49" charset="0"/>
              </a:rPr>
              <a:t>void</a:t>
            </a:r>
            <a:r>
              <a:rPr lang="en-US" sz="2000" b="0" dirty="0">
                <a:solidFill>
                  <a:srgbClr val="3B3B3B"/>
                </a:solidFill>
                <a:effectLst/>
                <a:latin typeface="Consolas" panose="020B0609020204030204" pitchFamily="49" charset="0"/>
              </a:rPr>
              <a:t>&gt;; </a:t>
            </a:r>
          </a:p>
          <a:p>
            <a:pPr>
              <a:buNone/>
            </a:pPr>
            <a:r>
              <a:rPr lang="en-US" sz="2000" dirty="0">
                <a:solidFill>
                  <a:srgbClr val="3B3B3B"/>
                </a:solidFill>
                <a:latin typeface="Consolas" panose="020B0609020204030204" pitchFamily="49" charset="0"/>
              </a:rPr>
              <a:t>        </a:t>
            </a:r>
            <a:r>
              <a:rPr lang="en-US" sz="2000" b="0" dirty="0">
                <a:solidFill>
                  <a:srgbClr val="008000"/>
                </a:solidFill>
                <a:effectLst/>
                <a:latin typeface="Consolas" panose="020B0609020204030204" pitchFamily="49" charset="0"/>
              </a:rPr>
              <a:t>// promise is rejected if id invalid</a:t>
            </a:r>
            <a:endParaRPr lang="en-US" sz="2000" b="0" dirty="0">
              <a:solidFill>
                <a:srgbClr val="3B3B3B"/>
              </a:solidFill>
              <a:effectLst/>
              <a:latin typeface="Consolas" panose="020B0609020204030204" pitchFamily="49" charset="0"/>
            </a:endParaRPr>
          </a:p>
          <a:p>
            <a:pPr>
              <a:buNone/>
            </a:pPr>
            <a:r>
              <a:rPr lang="en-US" sz="2000" b="0" dirty="0">
                <a:solidFill>
                  <a:srgbClr val="3B3B3B"/>
                </a:solidFill>
                <a:effectLst/>
                <a:latin typeface="Consolas" panose="020B0609020204030204" pitchFamily="49" charset="0"/>
              </a:rPr>
              <a:t>  </a:t>
            </a:r>
            <a:r>
              <a:rPr lang="en-US" sz="2000" b="0" dirty="0" err="1">
                <a:solidFill>
                  <a:srgbClr val="795E26"/>
                </a:solidFill>
                <a:effectLst/>
                <a:latin typeface="Consolas" panose="020B0609020204030204" pitchFamily="49" charset="0"/>
              </a:rPr>
              <a:t>addGrade</a:t>
            </a:r>
            <a:r>
              <a:rPr lang="en-US" sz="2000" b="0" dirty="0">
                <a:solidFill>
                  <a:srgbClr val="3B3B3B"/>
                </a:solidFill>
                <a:effectLst/>
                <a:latin typeface="Consolas" panose="020B0609020204030204" pitchFamily="49" charset="0"/>
              </a:rPr>
              <a:t>(</a:t>
            </a:r>
            <a:r>
              <a:rPr lang="en-US" sz="2000" b="0" dirty="0">
                <a:solidFill>
                  <a:srgbClr val="001080"/>
                </a:solidFill>
                <a:effectLst/>
                <a:latin typeface="Consolas" panose="020B0609020204030204" pitchFamily="49" charset="0"/>
              </a:rPr>
              <a:t>id</a:t>
            </a:r>
            <a:r>
              <a:rPr lang="en-US" sz="2000" b="0" dirty="0">
                <a:solidFill>
                  <a:srgbClr val="000000"/>
                </a:solidFill>
                <a:effectLst/>
                <a:latin typeface="Consolas" panose="020B0609020204030204" pitchFamily="49" charset="0"/>
              </a:rPr>
              <a:t>:</a:t>
            </a:r>
            <a:r>
              <a:rPr lang="en-US" sz="2000" b="0" dirty="0">
                <a:solidFill>
                  <a:srgbClr val="3B3B3B"/>
                </a:solidFill>
                <a:effectLst/>
                <a:latin typeface="Consolas" panose="020B0609020204030204" pitchFamily="49" charset="0"/>
              </a:rPr>
              <a:t> </a:t>
            </a:r>
            <a:r>
              <a:rPr lang="en-US" sz="2000" b="0" dirty="0" err="1">
                <a:solidFill>
                  <a:srgbClr val="267F99"/>
                </a:solidFill>
                <a:effectLst/>
                <a:latin typeface="Consolas" panose="020B0609020204030204" pitchFamily="49" charset="0"/>
              </a:rPr>
              <a:t>StudentID</a:t>
            </a:r>
            <a:r>
              <a:rPr lang="en-US" sz="2000" b="0" dirty="0">
                <a:solidFill>
                  <a:srgbClr val="3B3B3B"/>
                </a:solidFill>
                <a:effectLst/>
                <a:latin typeface="Consolas" panose="020B0609020204030204" pitchFamily="49" charset="0"/>
              </a:rPr>
              <a:t>, </a:t>
            </a:r>
            <a:r>
              <a:rPr lang="en-US" sz="2000" b="0" dirty="0">
                <a:solidFill>
                  <a:srgbClr val="001080"/>
                </a:solidFill>
                <a:effectLst/>
                <a:latin typeface="Consolas" panose="020B0609020204030204" pitchFamily="49" charset="0"/>
              </a:rPr>
              <a:t>course</a:t>
            </a:r>
            <a:r>
              <a:rPr lang="en-US" sz="2000" b="0" dirty="0">
                <a:solidFill>
                  <a:srgbClr val="000000"/>
                </a:solidFill>
                <a:effectLst/>
                <a:latin typeface="Consolas" panose="020B0609020204030204" pitchFamily="49" charset="0"/>
              </a:rPr>
              <a:t>:</a:t>
            </a:r>
            <a:r>
              <a:rPr lang="en-US" sz="2000" b="0" dirty="0">
                <a:solidFill>
                  <a:srgbClr val="3B3B3B"/>
                </a:solidFill>
                <a:effectLst/>
                <a:latin typeface="Consolas" panose="020B0609020204030204" pitchFamily="49" charset="0"/>
              </a:rPr>
              <a:t> </a:t>
            </a:r>
            <a:r>
              <a:rPr lang="en-US" sz="2000" b="0" dirty="0">
                <a:solidFill>
                  <a:srgbClr val="267F99"/>
                </a:solidFill>
                <a:effectLst/>
                <a:latin typeface="Consolas" panose="020B0609020204030204" pitchFamily="49" charset="0"/>
              </a:rPr>
              <a:t>Course</a:t>
            </a:r>
            <a:r>
              <a:rPr lang="en-US" sz="2000" b="0" dirty="0">
                <a:solidFill>
                  <a:srgbClr val="3B3B3B"/>
                </a:solidFill>
                <a:effectLst/>
                <a:latin typeface="Consolas" panose="020B0609020204030204" pitchFamily="49" charset="0"/>
              </a:rPr>
              <a:t>, </a:t>
            </a:r>
            <a:r>
              <a:rPr lang="en-US" sz="2000" b="0" dirty="0" err="1">
                <a:solidFill>
                  <a:srgbClr val="001080"/>
                </a:solidFill>
                <a:effectLst/>
                <a:latin typeface="Consolas" panose="020B0609020204030204" pitchFamily="49" charset="0"/>
              </a:rPr>
              <a:t>courseGrade</a:t>
            </a:r>
            <a:r>
              <a:rPr lang="en-US" sz="2000" b="0" dirty="0">
                <a:solidFill>
                  <a:srgbClr val="000000"/>
                </a:solidFill>
                <a:effectLst/>
                <a:latin typeface="Consolas" panose="020B0609020204030204" pitchFamily="49" charset="0"/>
              </a:rPr>
              <a:t>:</a:t>
            </a:r>
            <a:r>
              <a:rPr lang="en-US" sz="2000" b="0" dirty="0">
                <a:solidFill>
                  <a:srgbClr val="3B3B3B"/>
                </a:solidFill>
                <a:effectLst/>
                <a:latin typeface="Consolas" panose="020B0609020204030204" pitchFamily="49" charset="0"/>
              </a:rPr>
              <a:t> </a:t>
            </a:r>
            <a:r>
              <a:rPr lang="en-US" sz="2000" b="0" dirty="0" err="1">
                <a:solidFill>
                  <a:srgbClr val="267F99"/>
                </a:solidFill>
                <a:effectLst/>
                <a:latin typeface="Consolas" panose="020B0609020204030204" pitchFamily="49" charset="0"/>
              </a:rPr>
              <a:t>CourseGrade</a:t>
            </a:r>
            <a:r>
              <a:rPr lang="en-US" sz="2000" b="0" dirty="0">
                <a:solidFill>
                  <a:srgbClr val="3B3B3B"/>
                </a:solidFill>
                <a:effectLst/>
                <a:latin typeface="Consolas" panose="020B0609020204030204" pitchFamily="49" charset="0"/>
              </a:rPr>
              <a:t>)</a:t>
            </a:r>
            <a:r>
              <a:rPr lang="en-US" sz="2000" b="0" dirty="0">
                <a:solidFill>
                  <a:srgbClr val="000000"/>
                </a:solidFill>
                <a:effectLst/>
                <a:latin typeface="Consolas" panose="020B0609020204030204" pitchFamily="49" charset="0"/>
              </a:rPr>
              <a:t>:</a:t>
            </a:r>
            <a:r>
              <a:rPr lang="en-US" sz="2000" dirty="0">
                <a:solidFill>
                  <a:srgbClr val="000000"/>
                </a:solidFill>
                <a:latin typeface="Consolas" panose="020B0609020204030204" pitchFamily="49" charset="0"/>
              </a:rPr>
              <a:t> </a:t>
            </a:r>
            <a:r>
              <a:rPr lang="en-US" sz="2000" b="1" dirty="0">
                <a:solidFill>
                  <a:srgbClr val="267F99"/>
                </a:solidFill>
                <a:effectLst/>
                <a:highlight>
                  <a:srgbClr val="FFFF00"/>
                </a:highlight>
                <a:latin typeface="Consolas" panose="020B0609020204030204" pitchFamily="49" charset="0"/>
              </a:rPr>
              <a:t>Promise</a:t>
            </a:r>
            <a:r>
              <a:rPr lang="en-US" sz="2000" b="0" dirty="0">
                <a:solidFill>
                  <a:srgbClr val="3B3B3B"/>
                </a:solidFill>
                <a:effectLst/>
                <a:latin typeface="Consolas" panose="020B0609020204030204" pitchFamily="49" charset="0"/>
              </a:rPr>
              <a:t>&lt;</a:t>
            </a:r>
            <a:r>
              <a:rPr lang="en-US" sz="2000" b="0" dirty="0">
                <a:solidFill>
                  <a:srgbClr val="267F99"/>
                </a:solidFill>
                <a:effectLst/>
                <a:latin typeface="Consolas" panose="020B0609020204030204" pitchFamily="49" charset="0"/>
              </a:rPr>
              <a:t>void</a:t>
            </a:r>
            <a:r>
              <a:rPr lang="en-US" sz="2000" b="0" dirty="0">
                <a:solidFill>
                  <a:srgbClr val="3B3B3B"/>
                </a:solidFill>
                <a:effectLst/>
                <a:latin typeface="Consolas" panose="020B0609020204030204" pitchFamily="49" charset="0"/>
              </a:rPr>
              <a:t>&gt;;</a:t>
            </a:r>
          </a:p>
          <a:p>
            <a:pPr>
              <a:buNone/>
            </a:pPr>
            <a:r>
              <a:rPr lang="en-US" sz="2000" b="0" dirty="0">
                <a:solidFill>
                  <a:srgbClr val="3B3B3B"/>
                </a:solidFill>
                <a:effectLst/>
                <a:latin typeface="Consolas" panose="020B0609020204030204" pitchFamily="49" charset="0"/>
              </a:rPr>
              <a:t>  </a:t>
            </a:r>
            <a:r>
              <a:rPr lang="en-US" sz="2000" b="0" dirty="0" err="1">
                <a:solidFill>
                  <a:srgbClr val="795E26"/>
                </a:solidFill>
                <a:effectLst/>
                <a:latin typeface="Consolas" panose="020B0609020204030204" pitchFamily="49" charset="0"/>
              </a:rPr>
              <a:t>getGrade</a:t>
            </a:r>
            <a:r>
              <a:rPr lang="en-US" sz="2000" b="0" dirty="0">
                <a:solidFill>
                  <a:srgbClr val="3B3B3B"/>
                </a:solidFill>
                <a:effectLst/>
                <a:latin typeface="Consolas" panose="020B0609020204030204" pitchFamily="49" charset="0"/>
              </a:rPr>
              <a:t>(</a:t>
            </a:r>
            <a:r>
              <a:rPr lang="en-US" sz="2000" b="0" dirty="0">
                <a:solidFill>
                  <a:srgbClr val="001080"/>
                </a:solidFill>
                <a:effectLst/>
                <a:latin typeface="Consolas" panose="020B0609020204030204" pitchFamily="49" charset="0"/>
              </a:rPr>
              <a:t>id</a:t>
            </a:r>
            <a:r>
              <a:rPr lang="en-US" sz="2000" b="0" dirty="0">
                <a:solidFill>
                  <a:srgbClr val="000000"/>
                </a:solidFill>
                <a:effectLst/>
                <a:latin typeface="Consolas" panose="020B0609020204030204" pitchFamily="49" charset="0"/>
              </a:rPr>
              <a:t>:</a:t>
            </a:r>
            <a:r>
              <a:rPr lang="en-US" sz="2000" b="0" dirty="0">
                <a:solidFill>
                  <a:srgbClr val="3B3B3B"/>
                </a:solidFill>
                <a:effectLst/>
                <a:latin typeface="Consolas" panose="020B0609020204030204" pitchFamily="49" charset="0"/>
              </a:rPr>
              <a:t> </a:t>
            </a:r>
            <a:r>
              <a:rPr lang="en-US" sz="2000" b="0" dirty="0" err="1">
                <a:solidFill>
                  <a:srgbClr val="267F99"/>
                </a:solidFill>
                <a:effectLst/>
                <a:latin typeface="Consolas" panose="020B0609020204030204" pitchFamily="49" charset="0"/>
              </a:rPr>
              <a:t>StudentID</a:t>
            </a:r>
            <a:r>
              <a:rPr lang="en-US" sz="2000" b="0" dirty="0">
                <a:solidFill>
                  <a:srgbClr val="3B3B3B"/>
                </a:solidFill>
                <a:effectLst/>
                <a:latin typeface="Consolas" panose="020B0609020204030204" pitchFamily="49" charset="0"/>
              </a:rPr>
              <a:t>, </a:t>
            </a:r>
            <a:r>
              <a:rPr lang="en-US" sz="2000" b="0" dirty="0">
                <a:solidFill>
                  <a:srgbClr val="001080"/>
                </a:solidFill>
                <a:effectLst/>
                <a:latin typeface="Consolas" panose="020B0609020204030204" pitchFamily="49" charset="0"/>
              </a:rPr>
              <a:t>course</a:t>
            </a:r>
            <a:r>
              <a:rPr lang="en-US" sz="2000" b="0" dirty="0">
                <a:solidFill>
                  <a:srgbClr val="000000"/>
                </a:solidFill>
                <a:effectLst/>
                <a:latin typeface="Consolas" panose="020B0609020204030204" pitchFamily="49" charset="0"/>
              </a:rPr>
              <a:t>:</a:t>
            </a:r>
            <a:r>
              <a:rPr lang="en-US" sz="2000" b="0" dirty="0">
                <a:solidFill>
                  <a:srgbClr val="3B3B3B"/>
                </a:solidFill>
                <a:effectLst/>
                <a:latin typeface="Consolas" panose="020B0609020204030204" pitchFamily="49" charset="0"/>
              </a:rPr>
              <a:t> </a:t>
            </a:r>
            <a:r>
              <a:rPr lang="en-US" sz="2000" b="0" dirty="0">
                <a:solidFill>
                  <a:srgbClr val="267F99"/>
                </a:solidFill>
                <a:effectLst/>
                <a:latin typeface="Consolas" panose="020B0609020204030204" pitchFamily="49" charset="0"/>
              </a:rPr>
              <a:t>Course</a:t>
            </a:r>
            <a:r>
              <a:rPr lang="en-US" sz="2000" b="0" dirty="0">
                <a:solidFill>
                  <a:srgbClr val="3B3B3B"/>
                </a:solidFill>
                <a:effectLst/>
                <a:latin typeface="Consolas" panose="020B0609020204030204" pitchFamily="49" charset="0"/>
              </a:rPr>
              <a:t>)</a:t>
            </a:r>
            <a:r>
              <a:rPr lang="en-US" sz="2000" b="0" dirty="0">
                <a:solidFill>
                  <a:srgbClr val="000000"/>
                </a:solidFill>
                <a:effectLst/>
                <a:latin typeface="Consolas" panose="020B0609020204030204" pitchFamily="49" charset="0"/>
              </a:rPr>
              <a:t>:</a:t>
            </a:r>
            <a:r>
              <a:rPr lang="en-US" sz="2000" b="0" dirty="0">
                <a:solidFill>
                  <a:srgbClr val="3B3B3B"/>
                </a:solidFill>
                <a:effectLst/>
                <a:latin typeface="Consolas" panose="020B0609020204030204" pitchFamily="49" charset="0"/>
              </a:rPr>
              <a:t> </a:t>
            </a:r>
            <a:r>
              <a:rPr lang="en-US" sz="2000" b="0" dirty="0">
                <a:solidFill>
                  <a:srgbClr val="267F99"/>
                </a:solidFill>
                <a:effectLst/>
                <a:highlight>
                  <a:srgbClr val="FFFF00"/>
                </a:highlight>
                <a:latin typeface="Consolas" panose="020B0609020204030204" pitchFamily="49" charset="0"/>
              </a:rPr>
              <a:t>Promise</a:t>
            </a:r>
            <a:r>
              <a:rPr lang="en-US" sz="2000" b="0" dirty="0">
                <a:solidFill>
                  <a:srgbClr val="3B3B3B"/>
                </a:solidFill>
                <a:effectLst/>
                <a:latin typeface="Consolas" panose="020B0609020204030204" pitchFamily="49" charset="0"/>
              </a:rPr>
              <a:t>&lt;</a:t>
            </a:r>
            <a:r>
              <a:rPr lang="en-US" sz="2000" b="0" dirty="0" err="1">
                <a:solidFill>
                  <a:srgbClr val="267F99"/>
                </a:solidFill>
                <a:effectLst/>
                <a:latin typeface="Consolas" panose="020B0609020204030204" pitchFamily="49" charset="0"/>
              </a:rPr>
              <a:t>CourseGrade</a:t>
            </a:r>
            <a:r>
              <a:rPr lang="en-US" sz="2000" b="0" dirty="0">
                <a:solidFill>
                  <a:srgbClr val="3B3B3B"/>
                </a:solidFill>
                <a:effectLst/>
                <a:latin typeface="Consolas" panose="020B0609020204030204" pitchFamily="49" charset="0"/>
              </a:rPr>
              <a:t>&gt;;</a:t>
            </a:r>
          </a:p>
          <a:p>
            <a:pPr>
              <a:buNone/>
            </a:pPr>
            <a:r>
              <a:rPr lang="en-US" sz="2000" b="0" dirty="0">
                <a:solidFill>
                  <a:srgbClr val="3B3B3B"/>
                </a:solidFill>
                <a:effectLst/>
                <a:latin typeface="Consolas" panose="020B0609020204030204" pitchFamily="49" charset="0"/>
              </a:rPr>
              <a:t>  </a:t>
            </a:r>
            <a:r>
              <a:rPr lang="en-US" sz="2000" b="0" dirty="0" err="1">
                <a:solidFill>
                  <a:srgbClr val="795E26"/>
                </a:solidFill>
                <a:effectLst/>
                <a:latin typeface="Consolas" panose="020B0609020204030204" pitchFamily="49" charset="0"/>
              </a:rPr>
              <a:t>nameToIDs</a:t>
            </a:r>
            <a:r>
              <a:rPr lang="en-US" sz="2000" b="0" dirty="0">
                <a:solidFill>
                  <a:srgbClr val="3B3B3B"/>
                </a:solidFill>
                <a:effectLst/>
                <a:latin typeface="Consolas" panose="020B0609020204030204" pitchFamily="49" charset="0"/>
              </a:rPr>
              <a:t>(</a:t>
            </a:r>
            <a:r>
              <a:rPr lang="en-US" sz="2000" b="0" dirty="0" err="1">
                <a:solidFill>
                  <a:srgbClr val="001080"/>
                </a:solidFill>
                <a:effectLst/>
                <a:latin typeface="Consolas" panose="020B0609020204030204" pitchFamily="49" charset="0"/>
              </a:rPr>
              <a:t>studentName</a:t>
            </a:r>
            <a:r>
              <a:rPr lang="en-US" sz="2000" b="0" dirty="0">
                <a:solidFill>
                  <a:srgbClr val="000000"/>
                </a:solidFill>
                <a:effectLst/>
                <a:latin typeface="Consolas" panose="020B0609020204030204" pitchFamily="49" charset="0"/>
              </a:rPr>
              <a:t>:</a:t>
            </a:r>
            <a:r>
              <a:rPr lang="en-US" sz="2000" b="0" dirty="0">
                <a:solidFill>
                  <a:srgbClr val="3B3B3B"/>
                </a:solidFill>
                <a:effectLst/>
                <a:latin typeface="Consolas" panose="020B0609020204030204" pitchFamily="49" charset="0"/>
              </a:rPr>
              <a:t> </a:t>
            </a:r>
            <a:r>
              <a:rPr lang="en-US" sz="2000" b="0" dirty="0">
                <a:solidFill>
                  <a:srgbClr val="267F99"/>
                </a:solidFill>
                <a:effectLst/>
                <a:latin typeface="Consolas" panose="020B0609020204030204" pitchFamily="49" charset="0"/>
              </a:rPr>
              <a:t>string</a:t>
            </a:r>
            <a:r>
              <a:rPr lang="en-US" sz="2000" b="0" dirty="0">
                <a:solidFill>
                  <a:srgbClr val="3B3B3B"/>
                </a:solidFill>
                <a:effectLst/>
                <a:latin typeface="Consolas" panose="020B0609020204030204" pitchFamily="49" charset="0"/>
              </a:rPr>
              <a:t>)</a:t>
            </a:r>
            <a:r>
              <a:rPr lang="en-US" sz="2000" b="0" dirty="0">
                <a:solidFill>
                  <a:srgbClr val="000000"/>
                </a:solidFill>
                <a:effectLst/>
                <a:latin typeface="Consolas" panose="020B0609020204030204" pitchFamily="49" charset="0"/>
              </a:rPr>
              <a:t>:</a:t>
            </a:r>
            <a:r>
              <a:rPr lang="en-US" sz="2000" b="0" dirty="0">
                <a:solidFill>
                  <a:srgbClr val="3B3B3B"/>
                </a:solidFill>
                <a:effectLst/>
                <a:latin typeface="Consolas" panose="020B0609020204030204" pitchFamily="49" charset="0"/>
              </a:rPr>
              <a:t> </a:t>
            </a:r>
            <a:r>
              <a:rPr lang="en-US" sz="2000" b="0" dirty="0">
                <a:solidFill>
                  <a:srgbClr val="267F99"/>
                </a:solidFill>
                <a:effectLst/>
                <a:highlight>
                  <a:srgbClr val="FFFF00"/>
                </a:highlight>
                <a:latin typeface="Consolas" panose="020B0609020204030204" pitchFamily="49" charset="0"/>
              </a:rPr>
              <a:t>Promise</a:t>
            </a:r>
            <a:r>
              <a:rPr lang="en-US" sz="2000" b="0" dirty="0">
                <a:solidFill>
                  <a:srgbClr val="3B3B3B"/>
                </a:solidFill>
                <a:effectLst/>
                <a:latin typeface="Consolas" panose="020B0609020204030204" pitchFamily="49" charset="0"/>
              </a:rPr>
              <a:t>&lt;</a:t>
            </a:r>
            <a:r>
              <a:rPr lang="en-US" sz="2000" b="0" dirty="0" err="1">
                <a:solidFill>
                  <a:srgbClr val="267F99"/>
                </a:solidFill>
                <a:effectLst/>
                <a:latin typeface="Consolas" panose="020B0609020204030204" pitchFamily="49" charset="0"/>
              </a:rPr>
              <a:t>StudentID</a:t>
            </a:r>
            <a:r>
              <a:rPr lang="en-US" sz="2000" b="0" dirty="0">
                <a:solidFill>
                  <a:srgbClr val="3B3B3B"/>
                </a:solidFill>
                <a:effectLst/>
                <a:latin typeface="Consolas" panose="020B0609020204030204" pitchFamily="49" charset="0"/>
              </a:rPr>
              <a:t>[]&gt;;</a:t>
            </a:r>
          </a:p>
          <a:p>
            <a:pPr>
              <a:buNone/>
            </a:pPr>
            <a:r>
              <a:rPr lang="en-US" sz="2000" dirty="0">
                <a:solidFill>
                  <a:srgbClr val="3B3B3B"/>
                </a:solidFill>
                <a:latin typeface="Consolas" panose="020B0609020204030204" pitchFamily="49" charset="0"/>
              </a:rPr>
              <a:t>}</a:t>
            </a:r>
            <a:endParaRPr lang="en-US" sz="2000" b="0" dirty="0">
              <a:solidFill>
                <a:srgbClr val="3B3B3B"/>
              </a:solidFill>
              <a:effectLst/>
              <a:latin typeface="Consolas" panose="020B0609020204030204" pitchFamily="49" charset="0"/>
            </a:endParaRPr>
          </a:p>
        </p:txBody>
      </p:sp>
      <p:sp>
        <p:nvSpPr>
          <p:cNvPr id="5" name="Rectangle: Rounded Corners 4">
            <a:extLst>
              <a:ext uri="{FF2B5EF4-FFF2-40B4-BE49-F238E27FC236}">
                <a16:creationId xmlns:a16="http://schemas.microsoft.com/office/drawing/2014/main" id="{AEB28982-C1E9-2558-D95A-39769274C0B8}"/>
              </a:ext>
            </a:extLst>
          </p:cNvPr>
          <p:cNvSpPr/>
          <p:nvPr/>
        </p:nvSpPr>
        <p:spPr>
          <a:xfrm>
            <a:off x="5599771" y="5347577"/>
            <a:ext cx="5754029" cy="768626"/>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src</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withPersistence</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Itranscript.service.ts</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21918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D3BDA-1922-6CB1-0BA3-A08A40E8E663}"/>
              </a:ext>
            </a:extLst>
          </p:cNvPr>
          <p:cNvSpPr>
            <a:spLocks noGrp="1"/>
          </p:cNvSpPr>
          <p:nvPr>
            <p:ph type="title"/>
          </p:nvPr>
        </p:nvSpPr>
        <p:spPr/>
        <p:txBody>
          <a:bodyPr/>
          <a:lstStyle/>
          <a:p>
            <a:r>
              <a:rPr lang="en-US" dirty="0"/>
              <a:t>Use </a:t>
            </a:r>
            <a:r>
              <a:rPr lang="en-US" b="1" dirty="0"/>
              <a:t>await</a:t>
            </a:r>
            <a:r>
              <a:rPr lang="en-US" dirty="0"/>
              <a:t> to get the result of a promise (1)</a:t>
            </a:r>
          </a:p>
        </p:txBody>
      </p:sp>
      <p:sp>
        <p:nvSpPr>
          <p:cNvPr id="7" name="Content Placeholder 6">
            <a:extLst>
              <a:ext uri="{FF2B5EF4-FFF2-40B4-BE49-F238E27FC236}">
                <a16:creationId xmlns:a16="http://schemas.microsoft.com/office/drawing/2014/main" id="{1D7B0D2A-A2FB-BBB2-D55C-92AC0E0A7BB8}"/>
              </a:ext>
            </a:extLst>
          </p:cNvPr>
          <p:cNvSpPr>
            <a:spLocks noGrp="1"/>
          </p:cNvSpPr>
          <p:nvPr>
            <p:ph idx="1"/>
          </p:nvPr>
        </p:nvSpPr>
        <p:spPr>
          <a:xfrm>
            <a:off x="472237" y="4635587"/>
            <a:ext cx="9458571" cy="1483672"/>
          </a:xfrm>
        </p:spPr>
        <p:txBody>
          <a:bodyPr>
            <a:normAutofit fontScale="92500"/>
          </a:bodyPr>
          <a:lstStyle/>
          <a:p>
            <a:r>
              <a:rPr lang="en-US" dirty="0" err="1"/>
              <a:t>service.nameToIDs</a:t>
            </a:r>
            <a:r>
              <a:rPr lang="en-US" dirty="0"/>
              <a:t> returns only a promise to compute a list of IDs</a:t>
            </a:r>
          </a:p>
          <a:p>
            <a:r>
              <a:rPr lang="en-US" dirty="0"/>
              <a:t>here we need to see the actual list of IDs, so we need to wait for that computation to complete.</a:t>
            </a:r>
          </a:p>
        </p:txBody>
      </p:sp>
      <p:sp>
        <p:nvSpPr>
          <p:cNvPr id="4" name="Slide Number Placeholder 3">
            <a:extLst>
              <a:ext uri="{FF2B5EF4-FFF2-40B4-BE49-F238E27FC236}">
                <a16:creationId xmlns:a16="http://schemas.microsoft.com/office/drawing/2014/main" id="{89013B08-12E7-BCF6-43AB-526E38F0EEA2}"/>
              </a:ext>
            </a:extLst>
          </p:cNvPr>
          <p:cNvSpPr>
            <a:spLocks noGrp="1"/>
          </p:cNvSpPr>
          <p:nvPr>
            <p:ph type="sldNum" sz="quarter" idx="12"/>
          </p:nvPr>
        </p:nvSpPr>
        <p:spPr/>
        <p:txBody>
          <a:bodyPr/>
          <a:lstStyle/>
          <a:p>
            <a:fld id="{20F37917-FD3A-4669-9018-DA04BCDD3D75}" type="slidenum">
              <a:rPr lang="en-US" smtClean="0"/>
              <a:t>24</a:t>
            </a:fld>
            <a:endParaRPr lang="en-US"/>
          </a:p>
        </p:txBody>
      </p:sp>
      <p:sp>
        <p:nvSpPr>
          <p:cNvPr id="6" name="TextBox 5">
            <a:extLst>
              <a:ext uri="{FF2B5EF4-FFF2-40B4-BE49-F238E27FC236}">
                <a16:creationId xmlns:a16="http://schemas.microsoft.com/office/drawing/2014/main" id="{F57AE13E-B66F-AB8B-F98A-CD6FDDE10D37}"/>
              </a:ext>
            </a:extLst>
          </p:cNvPr>
          <p:cNvSpPr txBox="1"/>
          <p:nvPr/>
        </p:nvSpPr>
        <p:spPr>
          <a:xfrm>
            <a:off x="472238" y="1720840"/>
            <a:ext cx="11234488" cy="2677656"/>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buNone/>
            </a:pPr>
            <a:r>
              <a:rPr lang="en-US" sz="2400" b="0" dirty="0">
                <a:solidFill>
                  <a:srgbClr val="795E26"/>
                </a:solidFill>
                <a:effectLst/>
                <a:latin typeface="Consolas" panose="020B0609020204030204" pitchFamily="49" charset="0"/>
              </a:rPr>
              <a:t>describe</a:t>
            </a:r>
            <a:r>
              <a:rPr lang="en-US" sz="2400" b="0" dirty="0">
                <a:solidFill>
                  <a:srgbClr val="3B3B3B"/>
                </a:solidFill>
                <a:effectLst/>
                <a:latin typeface="Consolas" panose="020B0609020204030204" pitchFamily="49" charset="0"/>
              </a:rPr>
              <a:t>(</a:t>
            </a:r>
            <a:r>
              <a:rPr lang="en-US" sz="2400" b="0" dirty="0">
                <a:solidFill>
                  <a:srgbClr val="A31515"/>
                </a:solidFill>
                <a:effectLst/>
                <a:latin typeface="Consolas" panose="020B0609020204030204" pitchFamily="49" charset="0"/>
              </a:rPr>
              <a:t>'</a:t>
            </a:r>
            <a:r>
              <a:rPr lang="en-US" sz="2400" b="0" dirty="0" err="1">
                <a:solidFill>
                  <a:srgbClr val="A31515"/>
                </a:solidFill>
                <a:effectLst/>
                <a:latin typeface="Consolas" panose="020B0609020204030204" pitchFamily="49" charset="0"/>
              </a:rPr>
              <a:t>addStudent</a:t>
            </a:r>
            <a:r>
              <a:rPr lang="en-US" sz="2400" b="0" dirty="0">
                <a:solidFill>
                  <a:srgbClr val="A31515"/>
                </a:solidFill>
                <a:effectLst/>
                <a:latin typeface="Consolas" panose="020B0609020204030204" pitchFamily="49" charset="0"/>
              </a:rPr>
              <a:t>'</a:t>
            </a:r>
            <a:r>
              <a:rPr lang="en-US" sz="2400" b="0" dirty="0">
                <a:solidFill>
                  <a:srgbClr val="3B3B3B"/>
                </a:solidFill>
                <a:effectLst/>
                <a:latin typeface="Consolas" panose="020B0609020204030204" pitchFamily="49" charset="0"/>
              </a:rPr>
              <a:t>, () </a:t>
            </a:r>
            <a:r>
              <a:rPr lang="en-US" sz="2400" b="0" dirty="0">
                <a:solidFill>
                  <a:srgbClr val="0000FF"/>
                </a:solidFill>
                <a:effectLst/>
                <a:latin typeface="Consolas" panose="020B0609020204030204" pitchFamily="49" charset="0"/>
              </a:rPr>
              <a:t>=&gt;</a:t>
            </a:r>
            <a:r>
              <a:rPr lang="en-US" sz="2400" b="0" dirty="0">
                <a:solidFill>
                  <a:srgbClr val="3B3B3B"/>
                </a:solidFill>
                <a:effectLst/>
                <a:latin typeface="Consolas" panose="020B0609020204030204" pitchFamily="49" charset="0"/>
              </a:rPr>
              <a:t> {</a:t>
            </a:r>
          </a:p>
          <a:p>
            <a:pPr>
              <a:buNone/>
            </a:pPr>
            <a:r>
              <a:rPr lang="en-US" sz="2400" b="0" dirty="0">
                <a:solidFill>
                  <a:srgbClr val="3B3B3B"/>
                </a:solidFill>
                <a:effectLst/>
                <a:latin typeface="Consolas" panose="020B0609020204030204" pitchFamily="49" charset="0"/>
              </a:rPr>
              <a:t>  </a:t>
            </a:r>
            <a:r>
              <a:rPr lang="en-US" sz="2400" b="0" dirty="0">
                <a:solidFill>
                  <a:srgbClr val="795E26"/>
                </a:solidFill>
                <a:effectLst/>
                <a:latin typeface="Consolas" panose="020B0609020204030204" pitchFamily="49" charset="0"/>
              </a:rPr>
              <a:t>it</a:t>
            </a:r>
            <a:r>
              <a:rPr lang="en-US" sz="2400" b="0" dirty="0">
                <a:solidFill>
                  <a:srgbClr val="3B3B3B"/>
                </a:solidFill>
                <a:effectLst/>
                <a:latin typeface="Consolas" panose="020B0609020204030204" pitchFamily="49" charset="0"/>
              </a:rPr>
              <a:t>(</a:t>
            </a:r>
            <a:r>
              <a:rPr lang="en-US" sz="2400" b="0" dirty="0">
                <a:solidFill>
                  <a:srgbClr val="A31515"/>
                </a:solidFill>
                <a:effectLst/>
                <a:latin typeface="Consolas" panose="020B0609020204030204" pitchFamily="49" charset="0"/>
              </a:rPr>
              <a:t>'should add a student to the database and return their id'</a:t>
            </a:r>
            <a:r>
              <a:rPr lang="en-US" sz="2400" b="0" dirty="0">
                <a:solidFill>
                  <a:srgbClr val="3B3B3B"/>
                </a:solidFill>
                <a:effectLst/>
                <a:latin typeface="Consolas" panose="020B0609020204030204" pitchFamily="49" charset="0"/>
              </a:rPr>
              <a:t>,</a:t>
            </a:r>
          </a:p>
          <a:p>
            <a:pPr>
              <a:buNone/>
            </a:pPr>
            <a:r>
              <a:rPr lang="en-US" sz="2400" dirty="0">
                <a:solidFill>
                  <a:srgbClr val="3B3B3B"/>
                </a:solidFill>
                <a:latin typeface="Consolas" panose="020B0609020204030204" pitchFamily="49" charset="0"/>
              </a:rPr>
              <a:t>  </a:t>
            </a:r>
            <a:r>
              <a:rPr lang="en-US" sz="2400" b="0" dirty="0">
                <a:solidFill>
                  <a:srgbClr val="3B3B3B"/>
                </a:solidFill>
                <a:effectLst/>
                <a:latin typeface="Consolas" panose="020B0609020204030204" pitchFamily="49" charset="0"/>
              </a:rPr>
              <a:t> </a:t>
            </a:r>
            <a:r>
              <a:rPr lang="en-US" sz="2400" b="0" dirty="0">
                <a:solidFill>
                  <a:srgbClr val="0000FF"/>
                </a:solidFill>
                <a:effectLst/>
                <a:latin typeface="Consolas" panose="020B0609020204030204" pitchFamily="49" charset="0"/>
              </a:rPr>
              <a:t>async</a:t>
            </a:r>
            <a:r>
              <a:rPr lang="en-US" sz="2400" b="0" dirty="0">
                <a:solidFill>
                  <a:srgbClr val="3B3B3B"/>
                </a:solidFill>
                <a:effectLst/>
                <a:latin typeface="Consolas" panose="020B0609020204030204" pitchFamily="49" charset="0"/>
              </a:rPr>
              <a:t> () </a:t>
            </a:r>
            <a:r>
              <a:rPr lang="en-US" sz="2400" b="0" dirty="0">
                <a:solidFill>
                  <a:srgbClr val="0000FF"/>
                </a:solidFill>
                <a:effectLst/>
                <a:latin typeface="Consolas" panose="020B0609020204030204" pitchFamily="49" charset="0"/>
              </a:rPr>
              <a:t>=&gt;</a:t>
            </a:r>
            <a:r>
              <a:rPr lang="en-US" sz="2400" b="0" dirty="0">
                <a:solidFill>
                  <a:srgbClr val="3B3B3B"/>
                </a:solidFill>
                <a:effectLst/>
                <a:latin typeface="Consolas" panose="020B0609020204030204" pitchFamily="49" charset="0"/>
              </a:rPr>
              <a:t> {</a:t>
            </a:r>
          </a:p>
          <a:p>
            <a:pPr>
              <a:buNone/>
            </a:pPr>
            <a:r>
              <a:rPr lang="en-US" sz="2400" b="0" dirty="0">
                <a:solidFill>
                  <a:srgbClr val="3B3B3B"/>
                </a:solidFill>
                <a:effectLst/>
                <a:latin typeface="Consolas" panose="020B0609020204030204" pitchFamily="49" charset="0"/>
              </a:rPr>
              <a:t>    </a:t>
            </a:r>
            <a:r>
              <a:rPr lang="en-US" sz="2400" b="0" dirty="0">
                <a:solidFill>
                  <a:srgbClr val="795E26"/>
                </a:solidFill>
                <a:effectLst/>
                <a:latin typeface="Consolas" panose="020B0609020204030204" pitchFamily="49" charset="0"/>
              </a:rPr>
              <a:t>expect</a:t>
            </a:r>
            <a:r>
              <a:rPr lang="en-US" sz="2400" b="0" dirty="0">
                <a:solidFill>
                  <a:srgbClr val="3B3B3B"/>
                </a:solidFill>
                <a:effectLst/>
                <a:latin typeface="Consolas" panose="020B0609020204030204" pitchFamily="49" charset="0"/>
              </a:rPr>
              <a:t>(</a:t>
            </a:r>
            <a:r>
              <a:rPr lang="en-US" sz="2400" b="0" dirty="0">
                <a:solidFill>
                  <a:srgbClr val="AF00DB"/>
                </a:solidFill>
                <a:effectLst/>
                <a:highlight>
                  <a:srgbClr val="FFFF00"/>
                </a:highlight>
                <a:latin typeface="Consolas" panose="020B0609020204030204" pitchFamily="49" charset="0"/>
              </a:rPr>
              <a:t>await</a:t>
            </a:r>
            <a:r>
              <a:rPr lang="en-US" sz="2400" b="0" dirty="0">
                <a:solidFill>
                  <a:srgbClr val="3B3B3B"/>
                </a:solidFill>
                <a:effectLst/>
                <a:latin typeface="Consolas" panose="020B0609020204030204" pitchFamily="49" charset="0"/>
              </a:rPr>
              <a:t> </a:t>
            </a:r>
            <a:r>
              <a:rPr lang="en-US" sz="2400" b="0" dirty="0" err="1">
                <a:solidFill>
                  <a:srgbClr val="001080"/>
                </a:solidFill>
                <a:effectLst/>
                <a:latin typeface="Consolas" panose="020B0609020204030204" pitchFamily="49" charset="0"/>
              </a:rPr>
              <a:t>service</a:t>
            </a:r>
            <a:r>
              <a:rPr lang="en-US" sz="2400" b="0" dirty="0" err="1">
                <a:solidFill>
                  <a:srgbClr val="3B3B3B"/>
                </a:solidFill>
                <a:effectLst/>
                <a:latin typeface="Consolas" panose="020B0609020204030204" pitchFamily="49" charset="0"/>
              </a:rPr>
              <a:t>.</a:t>
            </a:r>
            <a:r>
              <a:rPr lang="en-US" sz="2400" b="0" dirty="0" err="1">
                <a:solidFill>
                  <a:srgbClr val="795E26"/>
                </a:solidFill>
                <a:effectLst/>
                <a:latin typeface="Consolas" panose="020B0609020204030204" pitchFamily="49" charset="0"/>
              </a:rPr>
              <a:t>nameToIDs</a:t>
            </a:r>
            <a:r>
              <a:rPr lang="en-US" sz="2400" b="0" dirty="0">
                <a:solidFill>
                  <a:srgbClr val="3B3B3B"/>
                </a:solidFill>
                <a:effectLst/>
                <a:latin typeface="Consolas" panose="020B0609020204030204" pitchFamily="49" charset="0"/>
              </a:rPr>
              <a:t>(</a:t>
            </a:r>
            <a:r>
              <a:rPr lang="en-US" sz="2400" b="0" dirty="0">
                <a:solidFill>
                  <a:srgbClr val="A31515"/>
                </a:solidFill>
                <a:effectLst/>
                <a:latin typeface="Consolas" panose="020B0609020204030204" pitchFamily="49" charset="0"/>
              </a:rPr>
              <a:t>'</a:t>
            </a:r>
            <a:r>
              <a:rPr lang="en-US" sz="2400" b="0" dirty="0" err="1">
                <a:solidFill>
                  <a:srgbClr val="A31515"/>
                </a:solidFill>
                <a:effectLst/>
                <a:latin typeface="Consolas" panose="020B0609020204030204" pitchFamily="49" charset="0"/>
              </a:rPr>
              <a:t>blair</a:t>
            </a:r>
            <a:r>
              <a:rPr lang="en-US" sz="2400" b="0" dirty="0">
                <a:solidFill>
                  <a:srgbClr val="A31515"/>
                </a:solidFill>
                <a:effectLst/>
                <a:latin typeface="Consolas" panose="020B0609020204030204" pitchFamily="49" charset="0"/>
              </a:rPr>
              <a:t>'</a:t>
            </a:r>
            <a:r>
              <a:rPr lang="en-US" sz="2400" b="0" dirty="0">
                <a:solidFill>
                  <a:srgbClr val="3B3B3B"/>
                </a:solidFill>
                <a:effectLst/>
                <a:latin typeface="Consolas" panose="020B0609020204030204" pitchFamily="49" charset="0"/>
              </a:rPr>
              <a:t>)).</a:t>
            </a:r>
            <a:r>
              <a:rPr lang="en-US" sz="2400" b="0" dirty="0" err="1">
                <a:solidFill>
                  <a:srgbClr val="795E26"/>
                </a:solidFill>
                <a:effectLst/>
                <a:latin typeface="Consolas" panose="020B0609020204030204" pitchFamily="49" charset="0"/>
              </a:rPr>
              <a:t>toStrictEqual</a:t>
            </a:r>
            <a:r>
              <a:rPr lang="en-US" sz="2400" b="0" dirty="0">
                <a:solidFill>
                  <a:srgbClr val="3B3B3B"/>
                </a:solidFill>
                <a:effectLst/>
                <a:latin typeface="Consolas" panose="020B0609020204030204" pitchFamily="49" charset="0"/>
              </a:rPr>
              <a:t>([]);</a:t>
            </a:r>
          </a:p>
          <a:p>
            <a:pPr>
              <a:buNone/>
            </a:pPr>
            <a:r>
              <a:rPr lang="en-US" sz="2400" b="0" dirty="0">
                <a:solidFill>
                  <a:srgbClr val="3B3B3B"/>
                </a:solidFill>
                <a:effectLst/>
                <a:latin typeface="Consolas" panose="020B0609020204030204" pitchFamily="49" charset="0"/>
              </a:rPr>
              <a:t>    </a:t>
            </a:r>
            <a:r>
              <a:rPr lang="en-US" sz="2400" b="0" dirty="0">
                <a:solidFill>
                  <a:srgbClr val="0000FF"/>
                </a:solidFill>
                <a:effectLst/>
                <a:latin typeface="Consolas" panose="020B0609020204030204" pitchFamily="49" charset="0"/>
              </a:rPr>
              <a:t>const</a:t>
            </a:r>
            <a:r>
              <a:rPr lang="en-US" sz="2400" b="0" dirty="0">
                <a:solidFill>
                  <a:srgbClr val="3B3B3B"/>
                </a:solidFill>
                <a:effectLst/>
                <a:latin typeface="Consolas" panose="020B0609020204030204" pitchFamily="49" charset="0"/>
              </a:rPr>
              <a:t> </a:t>
            </a:r>
            <a:r>
              <a:rPr lang="en-US" sz="2400" b="0" dirty="0">
                <a:solidFill>
                  <a:srgbClr val="0070C1"/>
                </a:solidFill>
                <a:effectLst/>
                <a:latin typeface="Consolas" panose="020B0609020204030204" pitchFamily="49" charset="0"/>
              </a:rPr>
              <a:t>id1</a:t>
            </a:r>
            <a:r>
              <a:rPr lang="en-US" sz="2400" b="0" dirty="0">
                <a:solidFill>
                  <a:srgbClr val="3B3B3B"/>
                </a:solidFill>
                <a:effectLst/>
                <a:latin typeface="Consolas" panose="020B0609020204030204" pitchFamily="49" charset="0"/>
              </a:rPr>
              <a:t> </a:t>
            </a:r>
            <a:r>
              <a:rPr lang="en-US" sz="2400" b="0" dirty="0">
                <a:solidFill>
                  <a:srgbClr val="000000"/>
                </a:solidFill>
                <a:effectLst/>
                <a:latin typeface="Consolas" panose="020B0609020204030204" pitchFamily="49" charset="0"/>
              </a:rPr>
              <a:t>=</a:t>
            </a:r>
            <a:r>
              <a:rPr lang="en-US" sz="2400" b="0" dirty="0">
                <a:solidFill>
                  <a:srgbClr val="3B3B3B"/>
                </a:solidFill>
                <a:effectLst/>
                <a:latin typeface="Consolas" panose="020B0609020204030204" pitchFamily="49" charset="0"/>
              </a:rPr>
              <a:t> </a:t>
            </a:r>
            <a:r>
              <a:rPr lang="en-US" sz="2400" b="0" dirty="0">
                <a:solidFill>
                  <a:srgbClr val="AF00DB"/>
                </a:solidFill>
                <a:effectLst/>
                <a:highlight>
                  <a:srgbClr val="FFFF00"/>
                </a:highlight>
                <a:latin typeface="Consolas" panose="020B0609020204030204" pitchFamily="49" charset="0"/>
              </a:rPr>
              <a:t>await</a:t>
            </a:r>
            <a:r>
              <a:rPr lang="en-US" sz="2400" b="0" dirty="0">
                <a:solidFill>
                  <a:srgbClr val="3B3B3B"/>
                </a:solidFill>
                <a:effectLst/>
                <a:latin typeface="Consolas" panose="020B0609020204030204" pitchFamily="49" charset="0"/>
              </a:rPr>
              <a:t> </a:t>
            </a:r>
            <a:r>
              <a:rPr lang="en-US" sz="2400" b="0" dirty="0" err="1">
                <a:solidFill>
                  <a:srgbClr val="001080"/>
                </a:solidFill>
                <a:effectLst/>
                <a:latin typeface="Consolas" panose="020B0609020204030204" pitchFamily="49" charset="0"/>
              </a:rPr>
              <a:t>service</a:t>
            </a:r>
            <a:r>
              <a:rPr lang="en-US" sz="2400" b="0" dirty="0" err="1">
                <a:solidFill>
                  <a:srgbClr val="3B3B3B"/>
                </a:solidFill>
                <a:effectLst/>
                <a:latin typeface="Consolas" panose="020B0609020204030204" pitchFamily="49" charset="0"/>
              </a:rPr>
              <a:t>.</a:t>
            </a:r>
            <a:r>
              <a:rPr lang="en-US" sz="2400" b="0" dirty="0" err="1">
                <a:solidFill>
                  <a:srgbClr val="795E26"/>
                </a:solidFill>
                <a:effectLst/>
                <a:latin typeface="Consolas" panose="020B0609020204030204" pitchFamily="49" charset="0"/>
              </a:rPr>
              <a:t>addStudent</a:t>
            </a:r>
            <a:r>
              <a:rPr lang="en-US" sz="2400" b="0" dirty="0">
                <a:solidFill>
                  <a:srgbClr val="3B3B3B"/>
                </a:solidFill>
                <a:effectLst/>
                <a:latin typeface="Consolas" panose="020B0609020204030204" pitchFamily="49" charset="0"/>
              </a:rPr>
              <a:t>(</a:t>
            </a:r>
            <a:r>
              <a:rPr lang="en-US" sz="2400" b="0" dirty="0">
                <a:solidFill>
                  <a:srgbClr val="A31515"/>
                </a:solidFill>
                <a:effectLst/>
                <a:latin typeface="Consolas" panose="020B0609020204030204" pitchFamily="49" charset="0"/>
              </a:rPr>
              <a:t>'</a:t>
            </a:r>
            <a:r>
              <a:rPr lang="en-US" sz="2400" b="0" dirty="0" err="1">
                <a:solidFill>
                  <a:srgbClr val="A31515"/>
                </a:solidFill>
                <a:effectLst/>
                <a:latin typeface="Consolas" panose="020B0609020204030204" pitchFamily="49" charset="0"/>
              </a:rPr>
              <a:t>blair</a:t>
            </a:r>
            <a:r>
              <a:rPr lang="en-US" sz="2400" b="0" dirty="0">
                <a:solidFill>
                  <a:srgbClr val="A31515"/>
                </a:solidFill>
                <a:effectLst/>
                <a:latin typeface="Consolas" panose="020B0609020204030204" pitchFamily="49" charset="0"/>
              </a:rPr>
              <a:t>'</a:t>
            </a:r>
            <a:r>
              <a:rPr lang="en-US" sz="2400" b="0" dirty="0">
                <a:solidFill>
                  <a:srgbClr val="3B3B3B"/>
                </a:solidFill>
                <a:effectLst/>
                <a:latin typeface="Consolas" panose="020B0609020204030204" pitchFamily="49" charset="0"/>
              </a:rPr>
              <a:t>);</a:t>
            </a:r>
          </a:p>
          <a:p>
            <a:pPr>
              <a:buNone/>
            </a:pPr>
            <a:r>
              <a:rPr lang="en-US" sz="2400" b="0" dirty="0">
                <a:solidFill>
                  <a:srgbClr val="3B3B3B"/>
                </a:solidFill>
                <a:effectLst/>
                <a:latin typeface="Consolas" panose="020B0609020204030204" pitchFamily="49" charset="0"/>
              </a:rPr>
              <a:t>    </a:t>
            </a:r>
            <a:r>
              <a:rPr lang="en-US" sz="2400" b="0" dirty="0">
                <a:solidFill>
                  <a:srgbClr val="795E26"/>
                </a:solidFill>
                <a:effectLst/>
                <a:latin typeface="Consolas" panose="020B0609020204030204" pitchFamily="49" charset="0"/>
              </a:rPr>
              <a:t>expect</a:t>
            </a:r>
            <a:r>
              <a:rPr lang="en-US" sz="2400" b="0" dirty="0">
                <a:solidFill>
                  <a:srgbClr val="3B3B3B"/>
                </a:solidFill>
                <a:effectLst/>
                <a:latin typeface="Consolas" panose="020B0609020204030204" pitchFamily="49" charset="0"/>
              </a:rPr>
              <a:t>(</a:t>
            </a:r>
            <a:r>
              <a:rPr lang="en-US" sz="2400" b="0" dirty="0">
                <a:solidFill>
                  <a:srgbClr val="AF00DB"/>
                </a:solidFill>
                <a:effectLst/>
                <a:highlight>
                  <a:srgbClr val="FFFF00"/>
                </a:highlight>
                <a:latin typeface="Consolas" panose="020B0609020204030204" pitchFamily="49" charset="0"/>
              </a:rPr>
              <a:t>await</a:t>
            </a:r>
            <a:r>
              <a:rPr lang="en-US" sz="2400" b="0" dirty="0">
                <a:solidFill>
                  <a:srgbClr val="3B3B3B"/>
                </a:solidFill>
                <a:effectLst/>
                <a:latin typeface="Consolas" panose="020B0609020204030204" pitchFamily="49" charset="0"/>
              </a:rPr>
              <a:t> </a:t>
            </a:r>
            <a:r>
              <a:rPr lang="en-US" sz="2400" dirty="0" err="1">
                <a:solidFill>
                  <a:srgbClr val="001080"/>
                </a:solidFill>
                <a:latin typeface="Consolas" panose="020B0609020204030204" pitchFamily="49" charset="0"/>
              </a:rPr>
              <a:t>serice</a:t>
            </a:r>
            <a:r>
              <a:rPr lang="en-US" sz="2400" b="0" dirty="0" err="1">
                <a:solidFill>
                  <a:srgbClr val="3B3B3B"/>
                </a:solidFill>
                <a:effectLst/>
                <a:latin typeface="Consolas" panose="020B0609020204030204" pitchFamily="49" charset="0"/>
              </a:rPr>
              <a:t>.</a:t>
            </a:r>
            <a:r>
              <a:rPr lang="en-US" sz="2400" b="0" dirty="0" err="1">
                <a:solidFill>
                  <a:srgbClr val="795E26"/>
                </a:solidFill>
                <a:effectLst/>
                <a:latin typeface="Consolas" panose="020B0609020204030204" pitchFamily="49" charset="0"/>
              </a:rPr>
              <a:t>nameToIDs</a:t>
            </a:r>
            <a:r>
              <a:rPr lang="en-US" sz="2400" b="0" dirty="0">
                <a:solidFill>
                  <a:srgbClr val="3B3B3B"/>
                </a:solidFill>
                <a:effectLst/>
                <a:latin typeface="Consolas" panose="020B0609020204030204" pitchFamily="49" charset="0"/>
              </a:rPr>
              <a:t>(</a:t>
            </a:r>
            <a:r>
              <a:rPr lang="en-US" sz="2400" b="0" dirty="0">
                <a:solidFill>
                  <a:srgbClr val="A31515"/>
                </a:solidFill>
                <a:effectLst/>
                <a:latin typeface="Consolas" panose="020B0609020204030204" pitchFamily="49" charset="0"/>
              </a:rPr>
              <a:t>'</a:t>
            </a:r>
            <a:r>
              <a:rPr lang="en-US" sz="2400" b="0" dirty="0" err="1">
                <a:solidFill>
                  <a:srgbClr val="A31515"/>
                </a:solidFill>
                <a:effectLst/>
                <a:latin typeface="Consolas" panose="020B0609020204030204" pitchFamily="49" charset="0"/>
              </a:rPr>
              <a:t>blair</a:t>
            </a:r>
            <a:r>
              <a:rPr lang="en-US" sz="2400" b="0" dirty="0">
                <a:solidFill>
                  <a:srgbClr val="A31515"/>
                </a:solidFill>
                <a:effectLst/>
                <a:latin typeface="Consolas" panose="020B0609020204030204" pitchFamily="49" charset="0"/>
              </a:rPr>
              <a:t>'</a:t>
            </a:r>
            <a:r>
              <a:rPr lang="en-US" sz="2400" b="0" dirty="0">
                <a:solidFill>
                  <a:srgbClr val="3B3B3B"/>
                </a:solidFill>
                <a:effectLst/>
                <a:latin typeface="Consolas" panose="020B0609020204030204" pitchFamily="49" charset="0"/>
              </a:rPr>
              <a:t>)).</a:t>
            </a:r>
            <a:r>
              <a:rPr lang="en-US" sz="2400" b="0" dirty="0" err="1">
                <a:solidFill>
                  <a:srgbClr val="795E26"/>
                </a:solidFill>
                <a:effectLst/>
                <a:latin typeface="Consolas" panose="020B0609020204030204" pitchFamily="49" charset="0"/>
              </a:rPr>
              <a:t>toStrictEqual</a:t>
            </a:r>
            <a:r>
              <a:rPr lang="en-US" sz="2400" b="0" dirty="0">
                <a:solidFill>
                  <a:srgbClr val="3B3B3B"/>
                </a:solidFill>
                <a:effectLst/>
                <a:latin typeface="Consolas" panose="020B0609020204030204" pitchFamily="49" charset="0"/>
              </a:rPr>
              <a:t>([</a:t>
            </a:r>
            <a:r>
              <a:rPr lang="en-US" sz="2400" b="0" dirty="0">
                <a:solidFill>
                  <a:srgbClr val="0070C1"/>
                </a:solidFill>
                <a:effectLst/>
                <a:latin typeface="Consolas" panose="020B0609020204030204" pitchFamily="49" charset="0"/>
              </a:rPr>
              <a:t>id1</a:t>
            </a:r>
            <a:r>
              <a:rPr lang="en-US" sz="2400" b="0" dirty="0">
                <a:solidFill>
                  <a:srgbClr val="3B3B3B"/>
                </a:solidFill>
                <a:effectLst/>
                <a:latin typeface="Consolas" panose="020B0609020204030204" pitchFamily="49" charset="0"/>
              </a:rPr>
              <a:t>]);</a:t>
            </a:r>
          </a:p>
          <a:p>
            <a:pPr>
              <a:buNone/>
            </a:pPr>
            <a:r>
              <a:rPr lang="en-US" sz="2400" b="0" dirty="0">
                <a:solidFill>
                  <a:srgbClr val="3B3B3B"/>
                </a:solidFill>
                <a:effectLst/>
                <a:latin typeface="Consolas" panose="020B0609020204030204" pitchFamily="49" charset="0"/>
              </a:rPr>
              <a:t>  });</a:t>
            </a:r>
          </a:p>
        </p:txBody>
      </p:sp>
    </p:spTree>
    <p:extLst>
      <p:ext uri="{BB962C8B-B14F-4D97-AF65-F5344CB8AC3E}">
        <p14:creationId xmlns:p14="http://schemas.microsoft.com/office/powerpoint/2010/main" val="20539629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933CD-C1E6-0280-1878-8026B6830D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B072DC-C94D-6D36-F52E-5CA4C52E0C05}"/>
              </a:ext>
            </a:extLst>
          </p:cNvPr>
          <p:cNvSpPr>
            <a:spLocks noGrp="1"/>
          </p:cNvSpPr>
          <p:nvPr>
            <p:ph type="title"/>
          </p:nvPr>
        </p:nvSpPr>
        <p:spPr/>
        <p:txBody>
          <a:bodyPr/>
          <a:lstStyle/>
          <a:p>
            <a:r>
              <a:rPr lang="en-US" dirty="0"/>
              <a:t>Use </a:t>
            </a:r>
            <a:r>
              <a:rPr lang="en-US" b="1" dirty="0"/>
              <a:t>await</a:t>
            </a:r>
            <a:r>
              <a:rPr lang="en-US" dirty="0"/>
              <a:t> to get the result of a promise (2)</a:t>
            </a:r>
          </a:p>
        </p:txBody>
      </p:sp>
      <p:sp>
        <p:nvSpPr>
          <p:cNvPr id="4" name="Slide Number Placeholder 3">
            <a:extLst>
              <a:ext uri="{FF2B5EF4-FFF2-40B4-BE49-F238E27FC236}">
                <a16:creationId xmlns:a16="http://schemas.microsoft.com/office/drawing/2014/main" id="{A058443D-DA13-4246-1F64-5462A425CE91}"/>
              </a:ext>
            </a:extLst>
          </p:cNvPr>
          <p:cNvSpPr>
            <a:spLocks noGrp="1"/>
          </p:cNvSpPr>
          <p:nvPr>
            <p:ph type="sldNum" sz="quarter" idx="12"/>
          </p:nvPr>
        </p:nvSpPr>
        <p:spPr/>
        <p:txBody>
          <a:bodyPr/>
          <a:lstStyle/>
          <a:p>
            <a:fld id="{20F37917-FD3A-4669-9018-DA04BCDD3D75}" type="slidenum">
              <a:rPr lang="en-US" smtClean="0"/>
              <a:t>25</a:t>
            </a:fld>
            <a:endParaRPr lang="en-US"/>
          </a:p>
        </p:txBody>
      </p:sp>
      <p:sp>
        <p:nvSpPr>
          <p:cNvPr id="6" name="TextBox 5">
            <a:extLst>
              <a:ext uri="{FF2B5EF4-FFF2-40B4-BE49-F238E27FC236}">
                <a16:creationId xmlns:a16="http://schemas.microsoft.com/office/drawing/2014/main" id="{D6443323-3D04-903B-8652-F1987EB8BDA6}"/>
              </a:ext>
            </a:extLst>
          </p:cNvPr>
          <p:cNvSpPr txBox="1"/>
          <p:nvPr/>
        </p:nvSpPr>
        <p:spPr>
          <a:xfrm>
            <a:off x="472238" y="1720840"/>
            <a:ext cx="11719762" cy="2677656"/>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buNone/>
            </a:pPr>
            <a:r>
              <a:rPr lang="en-US" sz="2400" b="0" dirty="0">
                <a:solidFill>
                  <a:srgbClr val="795E26"/>
                </a:solidFill>
                <a:effectLst/>
                <a:latin typeface="Consolas" panose="020B0609020204030204" pitchFamily="49" charset="0"/>
              </a:rPr>
              <a:t>describe</a:t>
            </a:r>
            <a:r>
              <a:rPr lang="en-US" sz="2400" b="0" dirty="0">
                <a:solidFill>
                  <a:srgbClr val="3B3B3B"/>
                </a:solidFill>
                <a:effectLst/>
                <a:latin typeface="Consolas" panose="020B0609020204030204" pitchFamily="49" charset="0"/>
              </a:rPr>
              <a:t>(</a:t>
            </a:r>
            <a:r>
              <a:rPr lang="en-US" sz="2400" b="0" dirty="0">
                <a:solidFill>
                  <a:srgbClr val="A31515"/>
                </a:solidFill>
                <a:effectLst/>
                <a:latin typeface="Consolas" panose="020B0609020204030204" pitchFamily="49" charset="0"/>
              </a:rPr>
              <a:t>'</a:t>
            </a:r>
            <a:r>
              <a:rPr lang="en-US" sz="2400" b="0" dirty="0" err="1">
                <a:solidFill>
                  <a:srgbClr val="A31515"/>
                </a:solidFill>
                <a:effectLst/>
                <a:latin typeface="Consolas" panose="020B0609020204030204" pitchFamily="49" charset="0"/>
              </a:rPr>
              <a:t>addStudent</a:t>
            </a:r>
            <a:r>
              <a:rPr lang="en-US" sz="2400" b="0" dirty="0">
                <a:solidFill>
                  <a:srgbClr val="A31515"/>
                </a:solidFill>
                <a:effectLst/>
                <a:latin typeface="Consolas" panose="020B0609020204030204" pitchFamily="49" charset="0"/>
              </a:rPr>
              <a:t>'</a:t>
            </a:r>
            <a:r>
              <a:rPr lang="en-US" sz="2400" b="0" dirty="0">
                <a:solidFill>
                  <a:srgbClr val="3B3B3B"/>
                </a:solidFill>
                <a:effectLst/>
                <a:latin typeface="Consolas" panose="020B0609020204030204" pitchFamily="49" charset="0"/>
              </a:rPr>
              <a:t>, () </a:t>
            </a:r>
            <a:r>
              <a:rPr lang="en-US" sz="2400" b="0" dirty="0">
                <a:solidFill>
                  <a:srgbClr val="0000FF"/>
                </a:solidFill>
                <a:effectLst/>
                <a:latin typeface="Consolas" panose="020B0609020204030204" pitchFamily="49" charset="0"/>
              </a:rPr>
              <a:t>=&gt;</a:t>
            </a:r>
            <a:r>
              <a:rPr lang="en-US" sz="2400" b="0" dirty="0">
                <a:solidFill>
                  <a:srgbClr val="3B3B3B"/>
                </a:solidFill>
                <a:effectLst/>
                <a:latin typeface="Consolas" panose="020B0609020204030204" pitchFamily="49" charset="0"/>
              </a:rPr>
              <a:t> {</a:t>
            </a:r>
          </a:p>
          <a:p>
            <a:pPr>
              <a:buNone/>
            </a:pPr>
            <a:r>
              <a:rPr lang="en-US" sz="2400" b="0" dirty="0">
                <a:solidFill>
                  <a:srgbClr val="3B3B3B"/>
                </a:solidFill>
                <a:effectLst/>
                <a:latin typeface="Consolas" panose="020B0609020204030204" pitchFamily="49" charset="0"/>
              </a:rPr>
              <a:t>  </a:t>
            </a:r>
            <a:r>
              <a:rPr lang="en-US" sz="2400" b="0" dirty="0">
                <a:solidFill>
                  <a:srgbClr val="795E26"/>
                </a:solidFill>
                <a:effectLst/>
                <a:latin typeface="Consolas" panose="020B0609020204030204" pitchFamily="49" charset="0"/>
              </a:rPr>
              <a:t>it</a:t>
            </a:r>
            <a:r>
              <a:rPr lang="en-US" sz="2400" b="0" dirty="0">
                <a:solidFill>
                  <a:srgbClr val="3B3B3B"/>
                </a:solidFill>
                <a:effectLst/>
                <a:latin typeface="Consolas" panose="020B0609020204030204" pitchFamily="49" charset="0"/>
              </a:rPr>
              <a:t>(</a:t>
            </a:r>
            <a:r>
              <a:rPr lang="en-US" sz="2400" b="0" dirty="0">
                <a:solidFill>
                  <a:srgbClr val="A31515"/>
                </a:solidFill>
                <a:effectLst/>
                <a:latin typeface="Consolas" panose="020B0609020204030204" pitchFamily="49" charset="0"/>
              </a:rPr>
              <a:t>'should add a student to the database and return their id'</a:t>
            </a:r>
            <a:r>
              <a:rPr lang="en-US" sz="2400" b="0" dirty="0">
                <a:solidFill>
                  <a:srgbClr val="3B3B3B"/>
                </a:solidFill>
                <a:effectLst/>
                <a:latin typeface="Consolas" panose="020B0609020204030204" pitchFamily="49" charset="0"/>
              </a:rPr>
              <a:t>,</a:t>
            </a:r>
          </a:p>
          <a:p>
            <a:pPr>
              <a:buNone/>
            </a:pPr>
            <a:r>
              <a:rPr lang="en-US" sz="2400" dirty="0">
                <a:solidFill>
                  <a:srgbClr val="3B3B3B"/>
                </a:solidFill>
                <a:latin typeface="Consolas" panose="020B0609020204030204" pitchFamily="49" charset="0"/>
              </a:rPr>
              <a:t>  </a:t>
            </a:r>
            <a:r>
              <a:rPr lang="en-US" sz="2400" b="0" dirty="0">
                <a:solidFill>
                  <a:srgbClr val="3B3B3B"/>
                </a:solidFill>
                <a:effectLst/>
                <a:latin typeface="Consolas" panose="020B0609020204030204" pitchFamily="49" charset="0"/>
              </a:rPr>
              <a:t> </a:t>
            </a:r>
            <a:r>
              <a:rPr lang="en-US" sz="2400" b="0" dirty="0">
                <a:solidFill>
                  <a:srgbClr val="0000FF"/>
                </a:solidFill>
                <a:effectLst/>
                <a:latin typeface="Consolas" panose="020B0609020204030204" pitchFamily="49" charset="0"/>
              </a:rPr>
              <a:t>async</a:t>
            </a:r>
            <a:r>
              <a:rPr lang="en-US" sz="2400" b="0" dirty="0">
                <a:solidFill>
                  <a:srgbClr val="3B3B3B"/>
                </a:solidFill>
                <a:effectLst/>
                <a:latin typeface="Consolas" panose="020B0609020204030204" pitchFamily="49" charset="0"/>
              </a:rPr>
              <a:t> () </a:t>
            </a:r>
            <a:r>
              <a:rPr lang="en-US" sz="2400" b="0" dirty="0">
                <a:solidFill>
                  <a:srgbClr val="0000FF"/>
                </a:solidFill>
                <a:effectLst/>
                <a:latin typeface="Consolas" panose="020B0609020204030204" pitchFamily="49" charset="0"/>
              </a:rPr>
              <a:t>=&gt;</a:t>
            </a:r>
            <a:r>
              <a:rPr lang="en-US" sz="2400" b="0" dirty="0">
                <a:solidFill>
                  <a:srgbClr val="3B3B3B"/>
                </a:solidFill>
                <a:effectLst/>
                <a:latin typeface="Consolas" panose="020B0609020204030204" pitchFamily="49" charset="0"/>
              </a:rPr>
              <a:t> {</a:t>
            </a:r>
          </a:p>
          <a:p>
            <a:pPr>
              <a:buNone/>
            </a:pPr>
            <a:r>
              <a:rPr lang="en-US" sz="2400" b="0" dirty="0">
                <a:solidFill>
                  <a:srgbClr val="3B3B3B"/>
                </a:solidFill>
                <a:effectLst/>
                <a:latin typeface="Consolas" panose="020B0609020204030204" pitchFamily="49" charset="0"/>
              </a:rPr>
              <a:t>    </a:t>
            </a:r>
            <a:r>
              <a:rPr lang="en-US" sz="2400" b="0" dirty="0">
                <a:solidFill>
                  <a:srgbClr val="795E26"/>
                </a:solidFill>
                <a:effectLst/>
                <a:latin typeface="Consolas" panose="020B0609020204030204" pitchFamily="49" charset="0"/>
              </a:rPr>
              <a:t>expect</a:t>
            </a:r>
            <a:r>
              <a:rPr lang="en-US" sz="2400" b="0" dirty="0">
                <a:solidFill>
                  <a:srgbClr val="3B3B3B"/>
                </a:solidFill>
                <a:effectLst/>
                <a:latin typeface="Consolas" panose="020B0609020204030204" pitchFamily="49" charset="0"/>
              </a:rPr>
              <a:t>(</a:t>
            </a:r>
            <a:r>
              <a:rPr lang="en-US" sz="2400" b="0" dirty="0">
                <a:solidFill>
                  <a:srgbClr val="AF00DB"/>
                </a:solidFill>
                <a:effectLst/>
                <a:latin typeface="Consolas" panose="020B0609020204030204" pitchFamily="49" charset="0"/>
              </a:rPr>
              <a:t>await</a:t>
            </a:r>
            <a:r>
              <a:rPr lang="en-US" sz="2400" b="0" dirty="0">
                <a:solidFill>
                  <a:srgbClr val="3B3B3B"/>
                </a:solidFill>
                <a:effectLst/>
                <a:latin typeface="Consolas" panose="020B0609020204030204" pitchFamily="49" charset="0"/>
              </a:rPr>
              <a:t> </a:t>
            </a:r>
            <a:r>
              <a:rPr lang="en-US" sz="2400" b="0" dirty="0" err="1">
                <a:solidFill>
                  <a:srgbClr val="001080"/>
                </a:solidFill>
                <a:effectLst/>
                <a:latin typeface="Consolas" panose="020B0609020204030204" pitchFamily="49" charset="0"/>
              </a:rPr>
              <a:t>sevice</a:t>
            </a:r>
            <a:r>
              <a:rPr lang="en-US" sz="2400" b="0" dirty="0" err="1">
                <a:solidFill>
                  <a:srgbClr val="3B3B3B"/>
                </a:solidFill>
                <a:effectLst/>
                <a:latin typeface="Consolas" panose="020B0609020204030204" pitchFamily="49" charset="0"/>
              </a:rPr>
              <a:t>.</a:t>
            </a:r>
            <a:r>
              <a:rPr lang="en-US" sz="2400" b="0" dirty="0" err="1">
                <a:solidFill>
                  <a:srgbClr val="795E26"/>
                </a:solidFill>
                <a:effectLst/>
                <a:latin typeface="Consolas" panose="020B0609020204030204" pitchFamily="49" charset="0"/>
              </a:rPr>
              <a:t>nameToIDs</a:t>
            </a:r>
            <a:r>
              <a:rPr lang="en-US" sz="2400" b="0" dirty="0">
                <a:solidFill>
                  <a:srgbClr val="3B3B3B"/>
                </a:solidFill>
                <a:effectLst/>
                <a:latin typeface="Consolas" panose="020B0609020204030204" pitchFamily="49" charset="0"/>
              </a:rPr>
              <a:t>(</a:t>
            </a:r>
            <a:r>
              <a:rPr lang="en-US" sz="2400" b="0" dirty="0">
                <a:solidFill>
                  <a:srgbClr val="A31515"/>
                </a:solidFill>
                <a:effectLst/>
                <a:latin typeface="Consolas" panose="020B0609020204030204" pitchFamily="49" charset="0"/>
              </a:rPr>
              <a:t>'</a:t>
            </a:r>
            <a:r>
              <a:rPr lang="en-US" sz="2400" b="0" dirty="0" err="1">
                <a:solidFill>
                  <a:srgbClr val="A31515"/>
                </a:solidFill>
                <a:effectLst/>
                <a:latin typeface="Consolas" panose="020B0609020204030204" pitchFamily="49" charset="0"/>
              </a:rPr>
              <a:t>blair</a:t>
            </a:r>
            <a:r>
              <a:rPr lang="en-US" sz="2400" b="0" dirty="0">
                <a:solidFill>
                  <a:srgbClr val="A31515"/>
                </a:solidFill>
                <a:effectLst/>
                <a:latin typeface="Consolas" panose="020B0609020204030204" pitchFamily="49" charset="0"/>
              </a:rPr>
              <a:t>'</a:t>
            </a:r>
            <a:r>
              <a:rPr lang="en-US" sz="2400" b="0" dirty="0">
                <a:solidFill>
                  <a:srgbClr val="3B3B3B"/>
                </a:solidFill>
                <a:effectLst/>
                <a:latin typeface="Consolas" panose="020B0609020204030204" pitchFamily="49" charset="0"/>
              </a:rPr>
              <a:t>)).</a:t>
            </a:r>
            <a:r>
              <a:rPr lang="en-US" sz="2400" b="0" dirty="0" err="1">
                <a:solidFill>
                  <a:srgbClr val="795E26"/>
                </a:solidFill>
                <a:effectLst/>
                <a:latin typeface="Consolas" panose="020B0609020204030204" pitchFamily="49" charset="0"/>
              </a:rPr>
              <a:t>toStrictEqual</a:t>
            </a:r>
            <a:r>
              <a:rPr lang="en-US" sz="2400" b="0" dirty="0">
                <a:solidFill>
                  <a:srgbClr val="3B3B3B"/>
                </a:solidFill>
                <a:effectLst/>
                <a:latin typeface="Consolas" panose="020B0609020204030204" pitchFamily="49" charset="0"/>
              </a:rPr>
              <a:t>([]);</a:t>
            </a:r>
          </a:p>
          <a:p>
            <a:pPr>
              <a:buNone/>
            </a:pPr>
            <a:r>
              <a:rPr lang="en-US" sz="2400" b="0" dirty="0">
                <a:solidFill>
                  <a:srgbClr val="3B3B3B"/>
                </a:solidFill>
                <a:effectLst/>
                <a:latin typeface="Consolas" panose="020B0609020204030204" pitchFamily="49" charset="0"/>
              </a:rPr>
              <a:t>    </a:t>
            </a:r>
            <a:r>
              <a:rPr lang="en-US" sz="2400" b="0" dirty="0">
                <a:solidFill>
                  <a:srgbClr val="0000FF"/>
                </a:solidFill>
                <a:effectLst/>
                <a:latin typeface="Consolas" panose="020B0609020204030204" pitchFamily="49" charset="0"/>
              </a:rPr>
              <a:t>const</a:t>
            </a:r>
            <a:r>
              <a:rPr lang="en-US" sz="2400" b="0" dirty="0">
                <a:solidFill>
                  <a:srgbClr val="3B3B3B"/>
                </a:solidFill>
                <a:effectLst/>
                <a:latin typeface="Consolas" panose="020B0609020204030204" pitchFamily="49" charset="0"/>
              </a:rPr>
              <a:t> </a:t>
            </a:r>
            <a:r>
              <a:rPr lang="en-US" sz="2400" b="0" dirty="0">
                <a:solidFill>
                  <a:srgbClr val="0070C1"/>
                </a:solidFill>
                <a:effectLst/>
                <a:latin typeface="Consolas" panose="020B0609020204030204" pitchFamily="49" charset="0"/>
              </a:rPr>
              <a:t>id1</a:t>
            </a:r>
            <a:r>
              <a:rPr lang="en-US" sz="2400" b="0" dirty="0">
                <a:solidFill>
                  <a:srgbClr val="3B3B3B"/>
                </a:solidFill>
                <a:effectLst/>
                <a:latin typeface="Consolas" panose="020B0609020204030204" pitchFamily="49" charset="0"/>
              </a:rPr>
              <a:t> </a:t>
            </a:r>
            <a:r>
              <a:rPr lang="en-US" sz="2400" b="0" dirty="0">
                <a:solidFill>
                  <a:srgbClr val="000000"/>
                </a:solidFill>
                <a:effectLst/>
                <a:latin typeface="Consolas" panose="020B0609020204030204" pitchFamily="49" charset="0"/>
              </a:rPr>
              <a:t>=</a:t>
            </a:r>
            <a:r>
              <a:rPr lang="en-US" sz="2400" b="0" dirty="0">
                <a:solidFill>
                  <a:srgbClr val="3B3B3B"/>
                </a:solidFill>
                <a:effectLst/>
                <a:latin typeface="Consolas" panose="020B0609020204030204" pitchFamily="49" charset="0"/>
              </a:rPr>
              <a:t> </a:t>
            </a:r>
            <a:r>
              <a:rPr lang="en-US" sz="2400" b="0" dirty="0">
                <a:solidFill>
                  <a:srgbClr val="AF00DB"/>
                </a:solidFill>
                <a:effectLst/>
                <a:latin typeface="Consolas" panose="020B0609020204030204" pitchFamily="49" charset="0"/>
              </a:rPr>
              <a:t>await</a:t>
            </a:r>
            <a:r>
              <a:rPr lang="en-US" sz="2400" b="0" dirty="0">
                <a:solidFill>
                  <a:srgbClr val="3B3B3B"/>
                </a:solidFill>
                <a:effectLst/>
                <a:latin typeface="Consolas" panose="020B0609020204030204" pitchFamily="49" charset="0"/>
              </a:rPr>
              <a:t> </a:t>
            </a:r>
            <a:r>
              <a:rPr lang="en-US" sz="2400" b="0" dirty="0" err="1">
                <a:solidFill>
                  <a:srgbClr val="001080"/>
                </a:solidFill>
                <a:effectLst/>
                <a:latin typeface="Consolas" panose="020B0609020204030204" pitchFamily="49" charset="0"/>
              </a:rPr>
              <a:t>service</a:t>
            </a:r>
            <a:r>
              <a:rPr lang="en-US" sz="2400" b="0" dirty="0" err="1">
                <a:solidFill>
                  <a:srgbClr val="3B3B3B"/>
                </a:solidFill>
                <a:effectLst/>
                <a:latin typeface="Consolas" panose="020B0609020204030204" pitchFamily="49" charset="0"/>
              </a:rPr>
              <a:t>.</a:t>
            </a:r>
            <a:r>
              <a:rPr lang="en-US" sz="2400" b="0" dirty="0" err="1">
                <a:solidFill>
                  <a:srgbClr val="795E26"/>
                </a:solidFill>
                <a:effectLst/>
                <a:latin typeface="Consolas" panose="020B0609020204030204" pitchFamily="49" charset="0"/>
              </a:rPr>
              <a:t>addStudent</a:t>
            </a:r>
            <a:r>
              <a:rPr lang="en-US" sz="2400" b="0" dirty="0">
                <a:solidFill>
                  <a:srgbClr val="3B3B3B"/>
                </a:solidFill>
                <a:effectLst/>
                <a:latin typeface="Consolas" panose="020B0609020204030204" pitchFamily="49" charset="0"/>
              </a:rPr>
              <a:t>(</a:t>
            </a:r>
            <a:r>
              <a:rPr lang="en-US" sz="2400" b="0" dirty="0">
                <a:solidFill>
                  <a:srgbClr val="A31515"/>
                </a:solidFill>
                <a:effectLst/>
                <a:latin typeface="Consolas" panose="020B0609020204030204" pitchFamily="49" charset="0"/>
              </a:rPr>
              <a:t>'</a:t>
            </a:r>
            <a:r>
              <a:rPr lang="en-US" sz="2400" b="0" dirty="0" err="1">
                <a:solidFill>
                  <a:srgbClr val="A31515"/>
                </a:solidFill>
                <a:effectLst/>
                <a:latin typeface="Consolas" panose="020B0609020204030204" pitchFamily="49" charset="0"/>
              </a:rPr>
              <a:t>blair</a:t>
            </a:r>
            <a:r>
              <a:rPr lang="en-US" sz="2400" b="0" dirty="0">
                <a:solidFill>
                  <a:srgbClr val="A31515"/>
                </a:solidFill>
                <a:effectLst/>
                <a:latin typeface="Consolas" panose="020B0609020204030204" pitchFamily="49" charset="0"/>
              </a:rPr>
              <a:t>'</a:t>
            </a:r>
            <a:r>
              <a:rPr lang="en-US" sz="2400" b="0" dirty="0">
                <a:solidFill>
                  <a:srgbClr val="3B3B3B"/>
                </a:solidFill>
                <a:effectLst/>
                <a:latin typeface="Consolas" panose="020B0609020204030204" pitchFamily="49" charset="0"/>
              </a:rPr>
              <a:t>);</a:t>
            </a:r>
          </a:p>
          <a:p>
            <a:pPr>
              <a:buNone/>
            </a:pPr>
            <a:r>
              <a:rPr lang="en-US" sz="2400" b="0" dirty="0">
                <a:solidFill>
                  <a:srgbClr val="3B3B3B"/>
                </a:solidFill>
                <a:effectLst/>
                <a:latin typeface="Consolas" panose="020B0609020204030204" pitchFamily="49" charset="0"/>
              </a:rPr>
              <a:t>    </a:t>
            </a:r>
            <a:r>
              <a:rPr lang="en-US" sz="2400" b="0" dirty="0">
                <a:solidFill>
                  <a:srgbClr val="795E26"/>
                </a:solidFill>
                <a:effectLst/>
                <a:latin typeface="Consolas" panose="020B0609020204030204" pitchFamily="49" charset="0"/>
              </a:rPr>
              <a:t>expect</a:t>
            </a:r>
            <a:r>
              <a:rPr lang="en-US" sz="2400" b="0" dirty="0">
                <a:solidFill>
                  <a:srgbClr val="3B3B3B"/>
                </a:solidFill>
                <a:effectLst/>
                <a:latin typeface="Consolas" panose="020B0609020204030204" pitchFamily="49" charset="0"/>
              </a:rPr>
              <a:t>(</a:t>
            </a:r>
            <a:r>
              <a:rPr lang="en-US" sz="2400" b="0" dirty="0">
                <a:solidFill>
                  <a:srgbClr val="AF00DB"/>
                </a:solidFill>
                <a:effectLst/>
                <a:latin typeface="Consolas" panose="020B0609020204030204" pitchFamily="49" charset="0"/>
              </a:rPr>
              <a:t>await</a:t>
            </a:r>
            <a:r>
              <a:rPr lang="en-US" sz="2400" b="0" dirty="0">
                <a:solidFill>
                  <a:srgbClr val="3B3B3B"/>
                </a:solidFill>
                <a:effectLst/>
                <a:latin typeface="Consolas" panose="020B0609020204030204" pitchFamily="49" charset="0"/>
              </a:rPr>
              <a:t> </a:t>
            </a:r>
            <a:r>
              <a:rPr lang="en-US" sz="2400" dirty="0" err="1">
                <a:solidFill>
                  <a:srgbClr val="001080"/>
                </a:solidFill>
                <a:latin typeface="Consolas" panose="020B0609020204030204" pitchFamily="49" charset="0"/>
              </a:rPr>
              <a:t>service</a:t>
            </a:r>
            <a:r>
              <a:rPr lang="en-US" sz="2400" b="0" dirty="0" err="1">
                <a:solidFill>
                  <a:srgbClr val="3B3B3B"/>
                </a:solidFill>
                <a:effectLst/>
                <a:latin typeface="Consolas" panose="020B0609020204030204" pitchFamily="49" charset="0"/>
              </a:rPr>
              <a:t>.</a:t>
            </a:r>
            <a:r>
              <a:rPr lang="en-US" sz="2400" b="0" dirty="0" err="1">
                <a:solidFill>
                  <a:srgbClr val="795E26"/>
                </a:solidFill>
                <a:effectLst/>
                <a:latin typeface="Consolas" panose="020B0609020204030204" pitchFamily="49" charset="0"/>
              </a:rPr>
              <a:t>nameToIDs</a:t>
            </a:r>
            <a:r>
              <a:rPr lang="en-US" sz="2400" b="0" dirty="0">
                <a:solidFill>
                  <a:srgbClr val="3B3B3B"/>
                </a:solidFill>
                <a:effectLst/>
                <a:latin typeface="Consolas" panose="020B0609020204030204" pitchFamily="49" charset="0"/>
              </a:rPr>
              <a:t>(</a:t>
            </a:r>
            <a:r>
              <a:rPr lang="en-US" sz="2400" b="0" dirty="0">
                <a:solidFill>
                  <a:srgbClr val="A31515"/>
                </a:solidFill>
                <a:effectLst/>
                <a:latin typeface="Consolas" panose="020B0609020204030204" pitchFamily="49" charset="0"/>
              </a:rPr>
              <a:t>'</a:t>
            </a:r>
            <a:r>
              <a:rPr lang="en-US" sz="2400" b="0" dirty="0" err="1">
                <a:solidFill>
                  <a:srgbClr val="A31515"/>
                </a:solidFill>
                <a:effectLst/>
                <a:latin typeface="Consolas" panose="020B0609020204030204" pitchFamily="49" charset="0"/>
              </a:rPr>
              <a:t>blair</a:t>
            </a:r>
            <a:r>
              <a:rPr lang="en-US" sz="2400" b="0" dirty="0">
                <a:solidFill>
                  <a:srgbClr val="A31515"/>
                </a:solidFill>
                <a:effectLst/>
                <a:latin typeface="Consolas" panose="020B0609020204030204" pitchFamily="49" charset="0"/>
              </a:rPr>
              <a:t>'</a:t>
            </a:r>
            <a:r>
              <a:rPr lang="en-US" sz="2400" b="0" dirty="0">
                <a:solidFill>
                  <a:srgbClr val="3B3B3B"/>
                </a:solidFill>
                <a:effectLst/>
                <a:latin typeface="Consolas" panose="020B0609020204030204" pitchFamily="49" charset="0"/>
              </a:rPr>
              <a:t>)).</a:t>
            </a:r>
            <a:r>
              <a:rPr lang="en-US" sz="2400" b="0" dirty="0" err="1">
                <a:solidFill>
                  <a:srgbClr val="795E26"/>
                </a:solidFill>
                <a:effectLst/>
                <a:latin typeface="Consolas" panose="020B0609020204030204" pitchFamily="49" charset="0"/>
              </a:rPr>
              <a:t>toStrictEqual</a:t>
            </a:r>
            <a:r>
              <a:rPr lang="en-US" sz="2400" b="0" dirty="0">
                <a:solidFill>
                  <a:srgbClr val="3B3B3B"/>
                </a:solidFill>
                <a:effectLst/>
                <a:latin typeface="Consolas" panose="020B0609020204030204" pitchFamily="49" charset="0"/>
              </a:rPr>
              <a:t>([</a:t>
            </a:r>
            <a:r>
              <a:rPr lang="en-US" sz="2400" b="0" dirty="0">
                <a:solidFill>
                  <a:srgbClr val="0070C1"/>
                </a:solidFill>
                <a:effectLst/>
                <a:latin typeface="Consolas" panose="020B0609020204030204" pitchFamily="49" charset="0"/>
              </a:rPr>
              <a:t>id1</a:t>
            </a:r>
            <a:r>
              <a:rPr lang="en-US" sz="2400" b="0" dirty="0">
                <a:solidFill>
                  <a:srgbClr val="3B3B3B"/>
                </a:solidFill>
                <a:effectLst/>
                <a:latin typeface="Consolas" panose="020B0609020204030204" pitchFamily="49" charset="0"/>
              </a:rPr>
              <a:t>]);</a:t>
            </a:r>
          </a:p>
          <a:p>
            <a:pPr>
              <a:buNone/>
            </a:pPr>
            <a:r>
              <a:rPr lang="en-US" sz="2400" b="0" dirty="0">
                <a:solidFill>
                  <a:srgbClr val="3B3B3B"/>
                </a:solidFill>
                <a:effectLst/>
                <a:latin typeface="Consolas" panose="020B0609020204030204" pitchFamily="49" charset="0"/>
              </a:rPr>
              <a:t>  });</a:t>
            </a:r>
          </a:p>
        </p:txBody>
      </p:sp>
      <p:sp>
        <p:nvSpPr>
          <p:cNvPr id="5" name="Content Placeholder 6">
            <a:extLst>
              <a:ext uri="{FF2B5EF4-FFF2-40B4-BE49-F238E27FC236}">
                <a16:creationId xmlns:a16="http://schemas.microsoft.com/office/drawing/2014/main" id="{D34B6B84-CEE7-0C07-BE32-B00DDA72DAB3}"/>
              </a:ext>
            </a:extLst>
          </p:cNvPr>
          <p:cNvSpPr>
            <a:spLocks noGrp="1"/>
          </p:cNvSpPr>
          <p:nvPr>
            <p:ph idx="1"/>
          </p:nvPr>
        </p:nvSpPr>
        <p:spPr>
          <a:xfrm>
            <a:off x="472237" y="4635587"/>
            <a:ext cx="8528543" cy="1483672"/>
          </a:xfrm>
        </p:spPr>
        <p:txBody>
          <a:bodyPr>
            <a:normAutofit fontScale="85000" lnSpcReduction="10000"/>
          </a:bodyPr>
          <a:lstStyle/>
          <a:p>
            <a:r>
              <a:rPr lang="en-US" dirty="0"/>
              <a:t>So long as we have a single-threaded app, this works just fine!</a:t>
            </a:r>
          </a:p>
          <a:p>
            <a:r>
              <a:rPr lang="en-US" dirty="0"/>
              <a:t>If our app is juggling multiple threads, there are dangers-- more in M08.</a:t>
            </a:r>
          </a:p>
        </p:txBody>
      </p:sp>
    </p:spTree>
    <p:extLst>
      <p:ext uri="{BB962C8B-B14F-4D97-AF65-F5344CB8AC3E}">
        <p14:creationId xmlns:p14="http://schemas.microsoft.com/office/powerpoint/2010/main" val="26208827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513EC-A598-7290-46BB-8AB67EEC6420}"/>
              </a:ext>
            </a:extLst>
          </p:cNvPr>
          <p:cNvSpPr>
            <a:spLocks noGrp="1"/>
          </p:cNvSpPr>
          <p:nvPr>
            <p:ph type="title"/>
          </p:nvPr>
        </p:nvSpPr>
        <p:spPr/>
        <p:txBody>
          <a:bodyPr/>
          <a:lstStyle/>
          <a:p>
            <a:r>
              <a:rPr lang="en-US" dirty="0"/>
              <a:t>Any function that calls a long-running function is itself long-running</a:t>
            </a:r>
          </a:p>
        </p:txBody>
      </p:sp>
      <p:sp>
        <p:nvSpPr>
          <p:cNvPr id="3" name="Content Placeholder 2">
            <a:extLst>
              <a:ext uri="{FF2B5EF4-FFF2-40B4-BE49-F238E27FC236}">
                <a16:creationId xmlns:a16="http://schemas.microsoft.com/office/drawing/2014/main" id="{8E1EE24D-1410-A646-E8E8-312980E9D5EF}"/>
              </a:ext>
            </a:extLst>
          </p:cNvPr>
          <p:cNvSpPr>
            <a:spLocks noGrp="1"/>
          </p:cNvSpPr>
          <p:nvPr>
            <p:ph idx="1"/>
          </p:nvPr>
        </p:nvSpPr>
        <p:spPr>
          <a:xfrm>
            <a:off x="838200" y="3828690"/>
            <a:ext cx="9782060" cy="2800710"/>
          </a:xfrm>
        </p:spPr>
        <p:txBody>
          <a:bodyPr/>
          <a:lstStyle/>
          <a:p>
            <a:r>
              <a:rPr lang="en-US" dirty="0"/>
              <a:t>Of course, this means that any function that waits for the result of </a:t>
            </a:r>
            <a:r>
              <a:rPr lang="en-US" b="1" dirty="0" err="1"/>
              <a:t>numberOfSharedNames</a:t>
            </a:r>
            <a:r>
              <a:rPr lang="en-US" b="1" dirty="0"/>
              <a:t> </a:t>
            </a:r>
            <a:r>
              <a:rPr lang="en-US" dirty="0"/>
              <a:t>must now also be async.</a:t>
            </a:r>
          </a:p>
          <a:p>
            <a:r>
              <a:rPr lang="en-US" dirty="0"/>
              <a:t>Eventually, you will run out of functions-that-wait-for-an-async, so you will eventually run out of functions that need to be made async </a:t>
            </a:r>
            <a:r>
              <a:rPr lang="en-US" dirty="0">
                <a:sym typeface="Wingdings" panose="05000000000000000000" pitchFamily="2" charset="2"/>
              </a:rPr>
              <a:t></a:t>
            </a:r>
            <a:endParaRPr lang="en-US" dirty="0"/>
          </a:p>
        </p:txBody>
      </p:sp>
      <p:sp>
        <p:nvSpPr>
          <p:cNvPr id="4" name="Slide Number Placeholder 3">
            <a:extLst>
              <a:ext uri="{FF2B5EF4-FFF2-40B4-BE49-F238E27FC236}">
                <a16:creationId xmlns:a16="http://schemas.microsoft.com/office/drawing/2014/main" id="{B7116CE0-D72A-7095-8587-DD277B55655A}"/>
              </a:ext>
            </a:extLst>
          </p:cNvPr>
          <p:cNvSpPr>
            <a:spLocks noGrp="1"/>
          </p:cNvSpPr>
          <p:nvPr>
            <p:ph type="sldNum" sz="quarter" idx="12"/>
          </p:nvPr>
        </p:nvSpPr>
        <p:spPr/>
        <p:txBody>
          <a:bodyPr/>
          <a:lstStyle/>
          <a:p>
            <a:fld id="{20F37917-FD3A-4669-9018-DA04BCDD3D75}" type="slidenum">
              <a:rPr lang="en-US" smtClean="0"/>
              <a:t>26</a:t>
            </a:fld>
            <a:endParaRPr lang="en-US"/>
          </a:p>
        </p:txBody>
      </p:sp>
      <p:sp>
        <p:nvSpPr>
          <p:cNvPr id="6" name="TextBox 5">
            <a:extLst>
              <a:ext uri="{FF2B5EF4-FFF2-40B4-BE49-F238E27FC236}">
                <a16:creationId xmlns:a16="http://schemas.microsoft.com/office/drawing/2014/main" id="{1AA21049-DF49-FBA5-D054-1CD6A3079C53}"/>
              </a:ext>
            </a:extLst>
          </p:cNvPr>
          <p:cNvSpPr txBox="1"/>
          <p:nvPr/>
        </p:nvSpPr>
        <p:spPr>
          <a:xfrm>
            <a:off x="745958" y="1657291"/>
            <a:ext cx="11269579" cy="1938992"/>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buNone/>
            </a:pPr>
            <a:r>
              <a:rPr lang="en-US" sz="2400" b="0" dirty="0">
                <a:solidFill>
                  <a:srgbClr val="0000FF"/>
                </a:solidFill>
                <a:effectLst/>
                <a:highlight>
                  <a:srgbClr val="FFFF00"/>
                </a:highlight>
                <a:latin typeface="Consolas" panose="020B0609020204030204" pitchFamily="49" charset="0"/>
              </a:rPr>
              <a:t>async</a:t>
            </a:r>
            <a:r>
              <a:rPr lang="en-US" sz="2400" b="0" dirty="0">
                <a:solidFill>
                  <a:srgbClr val="3B3B3B"/>
                </a:solidFill>
                <a:effectLst/>
                <a:latin typeface="Consolas" panose="020B0609020204030204" pitchFamily="49" charset="0"/>
              </a:rPr>
              <a:t> </a:t>
            </a:r>
            <a:r>
              <a:rPr lang="en-US" sz="2400" b="0" dirty="0">
                <a:solidFill>
                  <a:srgbClr val="0000FF"/>
                </a:solidFill>
                <a:effectLst/>
                <a:latin typeface="Consolas" panose="020B0609020204030204" pitchFamily="49" charset="0"/>
              </a:rPr>
              <a:t>function</a:t>
            </a:r>
            <a:r>
              <a:rPr lang="en-US" sz="2400" b="0" dirty="0">
                <a:solidFill>
                  <a:srgbClr val="3B3B3B"/>
                </a:solidFill>
                <a:effectLst/>
                <a:latin typeface="Consolas" panose="020B0609020204030204" pitchFamily="49" charset="0"/>
              </a:rPr>
              <a:t> </a:t>
            </a:r>
            <a:r>
              <a:rPr lang="en-US" sz="2400" b="0" dirty="0" err="1">
                <a:solidFill>
                  <a:srgbClr val="795E26"/>
                </a:solidFill>
                <a:effectLst/>
                <a:latin typeface="Consolas" panose="020B0609020204030204" pitchFamily="49" charset="0"/>
              </a:rPr>
              <a:t>numberOfSharedNames</a:t>
            </a:r>
            <a:r>
              <a:rPr lang="en-US" sz="2400" b="0" dirty="0">
                <a:solidFill>
                  <a:srgbClr val="3B3B3B"/>
                </a:solidFill>
                <a:effectLst/>
                <a:latin typeface="Consolas" panose="020B0609020204030204" pitchFamily="49" charset="0"/>
              </a:rPr>
              <a:t>(</a:t>
            </a:r>
            <a:r>
              <a:rPr lang="en-US" sz="2400" b="0" dirty="0">
                <a:solidFill>
                  <a:srgbClr val="001080"/>
                </a:solidFill>
                <a:effectLst/>
                <a:latin typeface="Consolas" panose="020B0609020204030204" pitchFamily="49" charset="0"/>
              </a:rPr>
              <a:t>name</a:t>
            </a:r>
            <a:r>
              <a:rPr lang="en-US" sz="2400" b="0" dirty="0">
                <a:solidFill>
                  <a:srgbClr val="000000"/>
                </a:solidFill>
                <a:effectLst/>
                <a:latin typeface="Consolas" panose="020B0609020204030204" pitchFamily="49" charset="0"/>
              </a:rPr>
              <a:t>:</a:t>
            </a:r>
            <a:r>
              <a:rPr lang="en-US" sz="2400" b="0" dirty="0">
                <a:solidFill>
                  <a:srgbClr val="3B3B3B"/>
                </a:solidFill>
                <a:effectLst/>
                <a:latin typeface="Consolas" panose="020B0609020204030204" pitchFamily="49" charset="0"/>
              </a:rPr>
              <a:t> </a:t>
            </a:r>
            <a:r>
              <a:rPr lang="en-US" sz="2400" b="0" dirty="0">
                <a:solidFill>
                  <a:srgbClr val="267F99"/>
                </a:solidFill>
                <a:effectLst/>
                <a:latin typeface="Consolas" panose="020B0609020204030204" pitchFamily="49" charset="0"/>
              </a:rPr>
              <a:t>string</a:t>
            </a:r>
            <a:r>
              <a:rPr lang="en-US" sz="2400" b="0" dirty="0">
                <a:solidFill>
                  <a:srgbClr val="3B3B3B"/>
                </a:solidFill>
                <a:effectLst/>
                <a:latin typeface="Consolas" panose="020B0609020204030204" pitchFamily="49" charset="0"/>
              </a:rPr>
              <a:t>)</a:t>
            </a:r>
            <a:r>
              <a:rPr lang="en-US" sz="2400" b="0" dirty="0">
                <a:solidFill>
                  <a:srgbClr val="000000"/>
                </a:solidFill>
                <a:effectLst/>
                <a:latin typeface="Consolas" panose="020B0609020204030204" pitchFamily="49" charset="0"/>
              </a:rPr>
              <a:t>: </a:t>
            </a:r>
            <a:r>
              <a:rPr lang="en-US" sz="2400" b="0" dirty="0">
                <a:solidFill>
                  <a:srgbClr val="267F99"/>
                </a:solidFill>
                <a:effectLst/>
                <a:latin typeface="Consolas" panose="020B0609020204030204" pitchFamily="49" charset="0"/>
              </a:rPr>
              <a:t>Promise</a:t>
            </a:r>
            <a:r>
              <a:rPr lang="en-US" sz="2400" b="0" dirty="0">
                <a:solidFill>
                  <a:srgbClr val="3B3B3B"/>
                </a:solidFill>
                <a:effectLst/>
                <a:latin typeface="Consolas" panose="020B0609020204030204" pitchFamily="49" charset="0"/>
              </a:rPr>
              <a:t>&lt;</a:t>
            </a:r>
            <a:r>
              <a:rPr lang="en-US" sz="2400" b="0" dirty="0">
                <a:solidFill>
                  <a:srgbClr val="267F99"/>
                </a:solidFill>
                <a:effectLst/>
                <a:latin typeface="Consolas" panose="020B0609020204030204" pitchFamily="49" charset="0"/>
              </a:rPr>
              <a:t>number</a:t>
            </a:r>
            <a:r>
              <a:rPr lang="en-US" sz="2400" b="0" dirty="0">
                <a:solidFill>
                  <a:srgbClr val="3B3B3B"/>
                </a:solidFill>
                <a:effectLst/>
                <a:latin typeface="Consolas" panose="020B0609020204030204" pitchFamily="49" charset="0"/>
              </a:rPr>
              <a:t>&gt; {</a:t>
            </a:r>
          </a:p>
          <a:p>
            <a:pPr>
              <a:buNone/>
            </a:pPr>
            <a:r>
              <a:rPr lang="en-US" sz="2400" b="0" dirty="0">
                <a:solidFill>
                  <a:srgbClr val="3B3B3B"/>
                </a:solidFill>
                <a:effectLst/>
                <a:latin typeface="Consolas" panose="020B0609020204030204" pitchFamily="49" charset="0"/>
              </a:rPr>
              <a:t>    </a:t>
            </a:r>
            <a:r>
              <a:rPr lang="en-US" sz="2400" b="0" dirty="0">
                <a:solidFill>
                  <a:srgbClr val="0000FF"/>
                </a:solidFill>
                <a:effectLst/>
                <a:latin typeface="Consolas" panose="020B0609020204030204" pitchFamily="49" charset="0"/>
              </a:rPr>
              <a:t>const</a:t>
            </a:r>
            <a:r>
              <a:rPr lang="en-US" sz="2400" b="0" dirty="0">
                <a:solidFill>
                  <a:srgbClr val="3B3B3B"/>
                </a:solidFill>
                <a:effectLst/>
                <a:latin typeface="Consolas" panose="020B0609020204030204" pitchFamily="49" charset="0"/>
              </a:rPr>
              <a:t> </a:t>
            </a:r>
            <a:r>
              <a:rPr lang="en-US" sz="2400" b="0" dirty="0">
                <a:solidFill>
                  <a:srgbClr val="0070C1"/>
                </a:solidFill>
                <a:effectLst/>
                <a:latin typeface="Consolas" panose="020B0609020204030204" pitchFamily="49" charset="0"/>
              </a:rPr>
              <a:t>ids</a:t>
            </a:r>
            <a:r>
              <a:rPr lang="en-US" sz="2400" b="0" dirty="0">
                <a:solidFill>
                  <a:srgbClr val="3B3B3B"/>
                </a:solidFill>
                <a:effectLst/>
                <a:latin typeface="Consolas" panose="020B0609020204030204" pitchFamily="49" charset="0"/>
              </a:rPr>
              <a:t> </a:t>
            </a:r>
            <a:r>
              <a:rPr lang="en-US" sz="2400" b="0" dirty="0">
                <a:solidFill>
                  <a:srgbClr val="000000"/>
                </a:solidFill>
                <a:effectLst/>
                <a:latin typeface="Consolas" panose="020B0609020204030204" pitchFamily="49" charset="0"/>
              </a:rPr>
              <a:t>=</a:t>
            </a:r>
            <a:r>
              <a:rPr lang="en-US" sz="2400" b="0" dirty="0">
                <a:solidFill>
                  <a:srgbClr val="3B3B3B"/>
                </a:solidFill>
                <a:effectLst/>
                <a:latin typeface="Consolas" panose="020B0609020204030204" pitchFamily="49" charset="0"/>
              </a:rPr>
              <a:t> </a:t>
            </a:r>
            <a:r>
              <a:rPr lang="en-US" sz="2400" b="0" dirty="0">
                <a:solidFill>
                  <a:srgbClr val="AF00DB"/>
                </a:solidFill>
                <a:effectLst/>
                <a:latin typeface="Consolas" panose="020B0609020204030204" pitchFamily="49" charset="0"/>
              </a:rPr>
              <a:t>await</a:t>
            </a:r>
            <a:r>
              <a:rPr lang="en-US" sz="2400" b="0" dirty="0">
                <a:solidFill>
                  <a:srgbClr val="3B3B3B"/>
                </a:solidFill>
                <a:effectLst/>
                <a:latin typeface="Consolas" panose="020B0609020204030204" pitchFamily="49" charset="0"/>
              </a:rPr>
              <a:t> </a:t>
            </a:r>
            <a:r>
              <a:rPr lang="en-US" sz="2400" b="0" dirty="0" err="1">
                <a:solidFill>
                  <a:srgbClr val="001080"/>
                </a:solidFill>
                <a:effectLst/>
                <a:latin typeface="Consolas" panose="020B0609020204030204" pitchFamily="49" charset="0"/>
              </a:rPr>
              <a:t>service</a:t>
            </a:r>
            <a:r>
              <a:rPr lang="en-US" sz="2400" b="0" dirty="0" err="1">
                <a:solidFill>
                  <a:srgbClr val="3B3B3B"/>
                </a:solidFill>
                <a:effectLst/>
                <a:latin typeface="Consolas" panose="020B0609020204030204" pitchFamily="49" charset="0"/>
              </a:rPr>
              <a:t>.</a:t>
            </a:r>
            <a:r>
              <a:rPr lang="en-US" sz="2400" b="0" dirty="0" err="1">
                <a:solidFill>
                  <a:srgbClr val="795E26"/>
                </a:solidFill>
                <a:effectLst/>
                <a:latin typeface="Consolas" panose="020B0609020204030204" pitchFamily="49" charset="0"/>
              </a:rPr>
              <a:t>nameToIDs</a:t>
            </a:r>
            <a:r>
              <a:rPr lang="en-US" sz="2400" b="0" dirty="0">
                <a:solidFill>
                  <a:srgbClr val="3B3B3B"/>
                </a:solidFill>
                <a:effectLst/>
                <a:latin typeface="Consolas" panose="020B0609020204030204" pitchFamily="49" charset="0"/>
              </a:rPr>
              <a:t>(</a:t>
            </a:r>
            <a:r>
              <a:rPr lang="en-US" sz="2400" b="0" dirty="0">
                <a:solidFill>
                  <a:srgbClr val="001080"/>
                </a:solidFill>
                <a:effectLst/>
                <a:latin typeface="Consolas" panose="020B0609020204030204" pitchFamily="49" charset="0"/>
              </a:rPr>
              <a:t>name</a:t>
            </a:r>
            <a:r>
              <a:rPr lang="en-US" sz="2400" b="0" dirty="0">
                <a:solidFill>
                  <a:srgbClr val="3B3B3B"/>
                </a:solidFill>
                <a:effectLst/>
                <a:latin typeface="Consolas" panose="020B0609020204030204" pitchFamily="49" charset="0"/>
              </a:rPr>
              <a:t>);</a:t>
            </a:r>
          </a:p>
          <a:p>
            <a:pPr>
              <a:buNone/>
            </a:pPr>
            <a:r>
              <a:rPr lang="en-US" sz="2400" b="0" dirty="0">
                <a:solidFill>
                  <a:srgbClr val="3B3B3B"/>
                </a:solidFill>
                <a:effectLst/>
                <a:latin typeface="Consolas" panose="020B0609020204030204" pitchFamily="49" charset="0"/>
              </a:rPr>
              <a:t>    </a:t>
            </a:r>
            <a:r>
              <a:rPr lang="en-US" sz="2400" b="0" dirty="0">
                <a:solidFill>
                  <a:srgbClr val="AF00DB"/>
                </a:solidFill>
                <a:effectLst/>
                <a:latin typeface="Consolas" panose="020B0609020204030204" pitchFamily="49" charset="0"/>
              </a:rPr>
              <a:t>return</a:t>
            </a:r>
            <a:r>
              <a:rPr lang="en-US" sz="2400" b="0" dirty="0">
                <a:solidFill>
                  <a:srgbClr val="3B3B3B"/>
                </a:solidFill>
                <a:effectLst/>
                <a:latin typeface="Consolas" panose="020B0609020204030204" pitchFamily="49" charset="0"/>
              </a:rPr>
              <a:t> </a:t>
            </a:r>
            <a:r>
              <a:rPr lang="en-US" sz="2400" b="0" dirty="0" err="1">
                <a:solidFill>
                  <a:srgbClr val="0070C1"/>
                </a:solidFill>
                <a:effectLst/>
                <a:latin typeface="Consolas" panose="020B0609020204030204" pitchFamily="49" charset="0"/>
              </a:rPr>
              <a:t>ids</a:t>
            </a:r>
            <a:r>
              <a:rPr lang="en-US" sz="2400" b="0" dirty="0" err="1">
                <a:solidFill>
                  <a:srgbClr val="3B3B3B"/>
                </a:solidFill>
                <a:effectLst/>
                <a:latin typeface="Consolas" panose="020B0609020204030204" pitchFamily="49" charset="0"/>
              </a:rPr>
              <a:t>.</a:t>
            </a:r>
            <a:r>
              <a:rPr lang="en-US" sz="2400" b="0" dirty="0" err="1">
                <a:solidFill>
                  <a:srgbClr val="001080"/>
                </a:solidFill>
                <a:effectLst/>
                <a:latin typeface="Consolas" panose="020B0609020204030204" pitchFamily="49" charset="0"/>
              </a:rPr>
              <a:t>length</a:t>
            </a:r>
            <a:endParaRPr lang="en-US" sz="2400" b="0" dirty="0">
              <a:solidFill>
                <a:srgbClr val="3B3B3B"/>
              </a:solidFill>
              <a:effectLst/>
              <a:latin typeface="Consolas" panose="020B0609020204030204" pitchFamily="49" charset="0"/>
            </a:endParaRPr>
          </a:p>
          <a:p>
            <a:pPr>
              <a:buNone/>
            </a:pPr>
            <a:r>
              <a:rPr lang="en-US" sz="2400" b="0" dirty="0">
                <a:solidFill>
                  <a:srgbClr val="3B3B3B"/>
                </a:solidFill>
                <a:effectLst/>
                <a:latin typeface="Consolas" panose="020B0609020204030204" pitchFamily="49" charset="0"/>
              </a:rPr>
              <a:t>  }</a:t>
            </a:r>
          </a:p>
        </p:txBody>
      </p:sp>
    </p:spTree>
    <p:extLst>
      <p:ext uri="{BB962C8B-B14F-4D97-AF65-F5344CB8AC3E}">
        <p14:creationId xmlns:p14="http://schemas.microsoft.com/office/powerpoint/2010/main" val="25632655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5D038-B3CE-C6FF-EF2D-6FD7D09A24AA}"/>
              </a:ext>
            </a:extLst>
          </p:cNvPr>
          <p:cNvSpPr>
            <a:spLocks noGrp="1"/>
          </p:cNvSpPr>
          <p:nvPr>
            <p:ph type="title"/>
          </p:nvPr>
        </p:nvSpPr>
        <p:spPr/>
        <p:txBody>
          <a:bodyPr/>
          <a:lstStyle/>
          <a:p>
            <a:r>
              <a:rPr lang="en-US" dirty="0"/>
              <a:t>Our tests </a:t>
            </a:r>
            <a:r>
              <a:rPr lang="en-US"/>
              <a:t>also hide </a:t>
            </a:r>
            <a:r>
              <a:rPr lang="en-US" dirty="0"/>
              <a:t>some technical debt</a:t>
            </a:r>
          </a:p>
        </p:txBody>
      </p:sp>
      <p:sp>
        <p:nvSpPr>
          <p:cNvPr id="3" name="Content Placeholder 2">
            <a:extLst>
              <a:ext uri="{FF2B5EF4-FFF2-40B4-BE49-F238E27FC236}">
                <a16:creationId xmlns:a16="http://schemas.microsoft.com/office/drawing/2014/main" id="{A2D5A23D-54FB-109D-6B3D-C49E0E4BE32C}"/>
              </a:ext>
            </a:extLst>
          </p:cNvPr>
          <p:cNvSpPr>
            <a:spLocks noGrp="1"/>
          </p:cNvSpPr>
          <p:nvPr>
            <p:ph idx="1"/>
          </p:nvPr>
        </p:nvSpPr>
        <p:spPr/>
        <p:txBody>
          <a:bodyPr/>
          <a:lstStyle/>
          <a:p>
            <a:r>
              <a:rPr lang="en-US" dirty="0"/>
              <a:t>We saw that we had to await the results of the calls</a:t>
            </a:r>
          </a:p>
          <a:p>
            <a:r>
              <a:rPr lang="en-US" dirty="0"/>
              <a:t>But we also need to revisit what to do with errors</a:t>
            </a:r>
          </a:p>
          <a:p>
            <a:r>
              <a:rPr lang="en-US" dirty="0"/>
              <a:t>But it may also be difficult or impossible to reset or undo changes in the database</a:t>
            </a:r>
          </a:p>
        </p:txBody>
      </p:sp>
      <p:sp>
        <p:nvSpPr>
          <p:cNvPr id="4" name="Slide Number Placeholder 3">
            <a:extLst>
              <a:ext uri="{FF2B5EF4-FFF2-40B4-BE49-F238E27FC236}">
                <a16:creationId xmlns:a16="http://schemas.microsoft.com/office/drawing/2014/main" id="{BFA34F00-478A-DD9B-609E-28113B511137}"/>
              </a:ext>
            </a:extLst>
          </p:cNvPr>
          <p:cNvSpPr>
            <a:spLocks noGrp="1"/>
          </p:cNvSpPr>
          <p:nvPr>
            <p:ph type="sldNum" sz="quarter" idx="12"/>
          </p:nvPr>
        </p:nvSpPr>
        <p:spPr/>
        <p:txBody>
          <a:bodyPr/>
          <a:lstStyle/>
          <a:p>
            <a:fld id="{20F37917-FD3A-4669-9018-DA04BCDD3D75}" type="slidenum">
              <a:rPr lang="en-US" smtClean="0"/>
              <a:t>27</a:t>
            </a:fld>
            <a:endParaRPr lang="en-US"/>
          </a:p>
        </p:txBody>
      </p:sp>
      <p:sp>
        <p:nvSpPr>
          <p:cNvPr id="6" name="TextBox 5">
            <a:extLst>
              <a:ext uri="{FF2B5EF4-FFF2-40B4-BE49-F238E27FC236}">
                <a16:creationId xmlns:a16="http://schemas.microsoft.com/office/drawing/2014/main" id="{E821251A-5290-D935-FA44-0AFCA9522B51}"/>
              </a:ext>
            </a:extLst>
          </p:cNvPr>
          <p:cNvSpPr txBox="1"/>
          <p:nvPr/>
        </p:nvSpPr>
        <p:spPr>
          <a:xfrm>
            <a:off x="7677843" y="3675829"/>
            <a:ext cx="3556293" cy="1291059"/>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nSpc>
                <a:spcPct val="110000"/>
              </a:lnSpc>
              <a:buNone/>
            </a:pPr>
            <a:r>
              <a:rPr lang="en-US" b="0" dirty="0">
                <a:solidFill>
                  <a:srgbClr val="0000FF"/>
                </a:solidFill>
                <a:effectLst/>
                <a:latin typeface="Consolas" panose="020B0609020204030204" pitchFamily="49" charset="0"/>
                <a:cs typeface="Consolas" panose="020B0609020204030204" pitchFamily="49" charset="0"/>
              </a:rPr>
              <a:t>let</a:t>
            </a:r>
            <a:r>
              <a:rPr lang="en-US" b="0" dirty="0">
                <a:solidFill>
                  <a:srgbClr val="3B3B3B"/>
                </a:solidFill>
                <a:effectLst/>
                <a:latin typeface="Consolas" panose="020B0609020204030204" pitchFamily="49" charset="0"/>
                <a:cs typeface="Consolas" panose="020B0609020204030204" pitchFamily="49" charset="0"/>
              </a:rPr>
              <a:t> </a:t>
            </a:r>
            <a:r>
              <a:rPr lang="en-US" b="0" dirty="0" err="1">
                <a:solidFill>
                  <a:srgbClr val="001080"/>
                </a:solidFill>
                <a:effectLst/>
                <a:latin typeface="Consolas" panose="020B0609020204030204" pitchFamily="49" charset="0"/>
                <a:cs typeface="Consolas" panose="020B0609020204030204" pitchFamily="49" charset="0"/>
              </a:rPr>
              <a:t>db</a:t>
            </a:r>
            <a:r>
              <a:rPr lang="en-US" b="0" dirty="0">
                <a:solidFill>
                  <a:srgbClr val="000000"/>
                </a:solidFill>
                <a:effectLst/>
                <a:latin typeface="Consolas" panose="020B0609020204030204" pitchFamily="49" charset="0"/>
                <a:cs typeface="Consolas" panose="020B0609020204030204" pitchFamily="49" charset="0"/>
              </a:rPr>
              <a:t>:</a:t>
            </a:r>
            <a:r>
              <a:rPr lang="en-US" b="0" dirty="0">
                <a:solidFill>
                  <a:srgbClr val="3B3B3B"/>
                </a:solidFill>
                <a:effectLst/>
                <a:latin typeface="Consolas" panose="020B0609020204030204" pitchFamily="49" charset="0"/>
                <a:cs typeface="Consolas" panose="020B0609020204030204" pitchFamily="49" charset="0"/>
              </a:rPr>
              <a:t> </a:t>
            </a:r>
            <a:r>
              <a:rPr lang="en-US" b="0" dirty="0" err="1">
                <a:solidFill>
                  <a:srgbClr val="267F99"/>
                </a:solidFill>
                <a:effectLst/>
                <a:latin typeface="Consolas" panose="020B0609020204030204" pitchFamily="49" charset="0"/>
                <a:cs typeface="Consolas" panose="020B0609020204030204" pitchFamily="49" charset="0"/>
              </a:rPr>
              <a:t>TranscriptService</a:t>
            </a:r>
            <a:r>
              <a:rPr lang="en-US" b="0" dirty="0">
                <a:solidFill>
                  <a:srgbClr val="3B3B3B"/>
                </a:solidFill>
                <a:effectLst/>
                <a:latin typeface="Consolas" panose="020B0609020204030204" pitchFamily="49" charset="0"/>
                <a:cs typeface="Consolas" panose="020B0609020204030204" pitchFamily="49" charset="0"/>
              </a:rPr>
              <a:t>;</a:t>
            </a:r>
          </a:p>
          <a:p>
            <a:pPr>
              <a:lnSpc>
                <a:spcPct val="110000"/>
              </a:lnSpc>
              <a:buNone/>
            </a:pPr>
            <a:r>
              <a:rPr lang="en-US" b="0" dirty="0" err="1">
                <a:solidFill>
                  <a:srgbClr val="795E26"/>
                </a:solidFill>
                <a:effectLst/>
                <a:latin typeface="Consolas" panose="020B0609020204030204" pitchFamily="49" charset="0"/>
                <a:cs typeface="Consolas" panose="020B0609020204030204" pitchFamily="49" charset="0"/>
              </a:rPr>
              <a:t>beforeEach</a:t>
            </a:r>
            <a:r>
              <a:rPr lang="en-US" b="0" dirty="0">
                <a:solidFill>
                  <a:srgbClr val="3B3B3B"/>
                </a:solidFill>
                <a:effectLst/>
                <a:latin typeface="Consolas" panose="020B0609020204030204" pitchFamily="49" charset="0"/>
                <a:cs typeface="Consolas" panose="020B0609020204030204" pitchFamily="49" charset="0"/>
              </a:rPr>
              <a:t>(() </a:t>
            </a:r>
            <a:r>
              <a:rPr lang="en-US" b="0" dirty="0">
                <a:solidFill>
                  <a:srgbClr val="0000FF"/>
                </a:solidFill>
                <a:effectLst/>
                <a:latin typeface="Consolas" panose="020B0609020204030204" pitchFamily="49" charset="0"/>
                <a:cs typeface="Consolas" panose="020B0609020204030204" pitchFamily="49" charset="0"/>
              </a:rPr>
              <a:t>=&gt;</a:t>
            </a:r>
            <a:r>
              <a:rPr lang="en-US" b="0" dirty="0">
                <a:solidFill>
                  <a:srgbClr val="3B3B3B"/>
                </a:solidFill>
                <a:effectLst/>
                <a:latin typeface="Consolas" panose="020B0609020204030204" pitchFamily="49" charset="0"/>
                <a:cs typeface="Consolas" panose="020B0609020204030204" pitchFamily="49" charset="0"/>
              </a:rPr>
              <a:t> {</a:t>
            </a:r>
          </a:p>
          <a:p>
            <a:pPr>
              <a:lnSpc>
                <a:spcPct val="110000"/>
              </a:lnSpc>
              <a:buNone/>
            </a:pPr>
            <a:r>
              <a:rPr lang="en-US" b="0" dirty="0">
                <a:solidFill>
                  <a:srgbClr val="001080"/>
                </a:solidFill>
                <a:effectLst/>
                <a:latin typeface="Consolas" panose="020B0609020204030204" pitchFamily="49" charset="0"/>
                <a:cs typeface="Consolas" panose="020B0609020204030204" pitchFamily="49" charset="0"/>
              </a:rPr>
              <a:t>  </a:t>
            </a:r>
            <a:r>
              <a:rPr lang="en-US" b="0" dirty="0" err="1">
                <a:solidFill>
                  <a:srgbClr val="001080"/>
                </a:solidFill>
                <a:effectLst/>
                <a:latin typeface="Consolas" panose="020B0609020204030204" pitchFamily="49" charset="0"/>
                <a:cs typeface="Consolas" panose="020B0609020204030204" pitchFamily="49" charset="0"/>
              </a:rPr>
              <a:t>db</a:t>
            </a:r>
            <a:r>
              <a:rPr lang="en-US" b="0" dirty="0">
                <a:solidFill>
                  <a:srgbClr val="3B3B3B"/>
                </a:solidFill>
                <a:effectLst/>
                <a:latin typeface="Consolas" panose="020B0609020204030204" pitchFamily="49" charset="0"/>
                <a:cs typeface="Consolas" panose="020B0609020204030204" pitchFamily="49" charset="0"/>
              </a:rPr>
              <a:t> </a:t>
            </a:r>
            <a:r>
              <a:rPr lang="en-US" b="0" dirty="0">
                <a:solidFill>
                  <a:srgbClr val="000000"/>
                </a:solidFill>
                <a:effectLst/>
                <a:latin typeface="Consolas" panose="020B0609020204030204" pitchFamily="49" charset="0"/>
                <a:cs typeface="Consolas" panose="020B0609020204030204" pitchFamily="49" charset="0"/>
              </a:rPr>
              <a:t>=</a:t>
            </a:r>
            <a:r>
              <a:rPr lang="en-US" b="0" dirty="0">
                <a:solidFill>
                  <a:srgbClr val="3B3B3B"/>
                </a:solidFill>
                <a:effectLst/>
                <a:latin typeface="Consolas" panose="020B0609020204030204" pitchFamily="49" charset="0"/>
                <a:cs typeface="Consolas" panose="020B0609020204030204" pitchFamily="49" charset="0"/>
              </a:rPr>
              <a:t> </a:t>
            </a:r>
            <a:r>
              <a:rPr lang="en-US" b="0" dirty="0">
                <a:solidFill>
                  <a:srgbClr val="0000FF"/>
                </a:solidFill>
                <a:effectLst/>
                <a:highlight>
                  <a:srgbClr val="00FF00"/>
                </a:highlight>
                <a:latin typeface="Consolas" panose="020B0609020204030204" pitchFamily="49" charset="0"/>
                <a:cs typeface="Consolas" panose="020B0609020204030204" pitchFamily="49" charset="0"/>
              </a:rPr>
              <a:t>new</a:t>
            </a:r>
            <a:r>
              <a:rPr lang="en-US" b="0" dirty="0">
                <a:solidFill>
                  <a:srgbClr val="3B3B3B"/>
                </a:solidFill>
                <a:effectLst/>
                <a:highlight>
                  <a:srgbClr val="00FF00"/>
                </a:highlight>
                <a:latin typeface="Consolas" panose="020B0609020204030204" pitchFamily="49" charset="0"/>
                <a:cs typeface="Consolas" panose="020B0609020204030204" pitchFamily="49" charset="0"/>
              </a:rPr>
              <a:t> </a:t>
            </a:r>
            <a:r>
              <a:rPr lang="en-US" b="0" dirty="0" err="1">
                <a:solidFill>
                  <a:srgbClr val="267F99"/>
                </a:solidFill>
                <a:effectLst/>
                <a:highlight>
                  <a:srgbClr val="00FF00"/>
                </a:highlight>
                <a:latin typeface="Consolas" panose="020B0609020204030204" pitchFamily="49" charset="0"/>
                <a:cs typeface="Consolas" panose="020B0609020204030204" pitchFamily="49" charset="0"/>
              </a:rPr>
              <a:t>TranscriptDB</a:t>
            </a:r>
            <a:r>
              <a:rPr lang="en-US" b="0" dirty="0">
                <a:solidFill>
                  <a:srgbClr val="3B3B3B"/>
                </a:solidFill>
                <a:effectLst/>
                <a:highlight>
                  <a:srgbClr val="00FF00"/>
                </a:highlight>
                <a:latin typeface="Consolas" panose="020B0609020204030204" pitchFamily="49" charset="0"/>
                <a:cs typeface="Consolas" panose="020B0609020204030204" pitchFamily="49" charset="0"/>
              </a:rPr>
              <a:t>();</a:t>
            </a:r>
          </a:p>
          <a:p>
            <a:pPr>
              <a:lnSpc>
                <a:spcPct val="110000"/>
              </a:lnSpc>
              <a:buNone/>
            </a:pPr>
            <a:r>
              <a:rPr lang="en-US" b="0" dirty="0">
                <a:solidFill>
                  <a:srgbClr val="3B3B3B"/>
                </a:solidFill>
                <a:effectLst/>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35163784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9AD06-7E48-D4CE-0E8F-2C86E8CA21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762BBC-CBDE-DD5E-BB16-4ACF173CB1DA}"/>
              </a:ext>
            </a:extLst>
          </p:cNvPr>
          <p:cNvSpPr>
            <a:spLocks noGrp="1"/>
          </p:cNvSpPr>
          <p:nvPr>
            <p:ph type="title"/>
          </p:nvPr>
        </p:nvSpPr>
        <p:spPr/>
        <p:txBody>
          <a:bodyPr/>
          <a:lstStyle/>
          <a:p>
            <a:r>
              <a:rPr lang="en-US"/>
              <a:t>Review</a:t>
            </a:r>
          </a:p>
        </p:txBody>
      </p:sp>
      <p:sp>
        <p:nvSpPr>
          <p:cNvPr id="4" name="Slide Number Placeholder 3">
            <a:extLst>
              <a:ext uri="{FF2B5EF4-FFF2-40B4-BE49-F238E27FC236}">
                <a16:creationId xmlns:a16="http://schemas.microsoft.com/office/drawing/2014/main" id="{1CB4FE55-46AB-69D9-3B5F-95D7B6431A3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Content Placeholder 2">
            <a:extLst>
              <a:ext uri="{FF2B5EF4-FFF2-40B4-BE49-F238E27FC236}">
                <a16:creationId xmlns:a16="http://schemas.microsoft.com/office/drawing/2014/main" id="{44894BD7-D65D-30CD-6960-19D3D07DFEFA}"/>
              </a:ext>
            </a:extLst>
          </p:cNvPr>
          <p:cNvSpPr>
            <a:spLocks noGrp="1"/>
          </p:cNvSpPr>
          <p:nvPr>
            <p:ph idx="1"/>
          </p:nvPr>
        </p:nvSpPr>
        <p:spPr>
          <a:xfrm>
            <a:off x="838199" y="1500160"/>
            <a:ext cx="9411929" cy="5043144"/>
          </a:xfrm>
        </p:spPr>
        <p:txBody>
          <a:bodyPr>
            <a:normAutofit/>
          </a:bodyPr>
          <a:lstStyle/>
          <a:p>
            <a:pPr marL="0" indent="0">
              <a:buNone/>
            </a:pPr>
            <a:r>
              <a:rPr lang="en-US" dirty="0"/>
              <a:t>At the end of this lesson, you should be able to</a:t>
            </a:r>
          </a:p>
          <a:p>
            <a:pPr lvl="1"/>
            <a:r>
              <a:rPr lang="en-US" dirty="0"/>
              <a:t>Explain the role of “client” and “server” in the context of web application programming</a:t>
            </a:r>
          </a:p>
          <a:p>
            <a:pPr lvl="1"/>
            <a:r>
              <a:rPr lang="en-US" dirty="0"/>
              <a:t>Describe the role of network protocols like http and </a:t>
            </a:r>
            <a:r>
              <a:rPr lang="en-US" dirty="0" err="1"/>
              <a:t>websockets</a:t>
            </a:r>
            <a:r>
              <a:rPr lang="en-US" dirty="0"/>
              <a:t> in a distributed system. </a:t>
            </a:r>
          </a:p>
          <a:p>
            <a:pPr lvl="1"/>
            <a:r>
              <a:rPr lang="en-US" dirty="0"/>
              <a:t>Describe the fundamental differences between the three layers of the controller, service, and repository layers in a C-S-R architecture</a:t>
            </a:r>
          </a:p>
          <a:p>
            <a:pPr lvl="1"/>
            <a:r>
              <a:rPr lang="en-US" dirty="0"/>
              <a:t>Use async and await to handle long-running procedures in a persistent repository </a:t>
            </a:r>
          </a:p>
        </p:txBody>
      </p:sp>
    </p:spTree>
    <p:extLst>
      <p:ext uri="{BB962C8B-B14F-4D97-AF65-F5344CB8AC3E}">
        <p14:creationId xmlns:p14="http://schemas.microsoft.com/office/powerpoint/2010/main" val="5732671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lumMod val="20000"/>
            <a:lumOff val="80000"/>
          </a:schemeClr>
        </a:solidFill>
        <a:ln>
          <a:solidFill>
            <a:srgbClr val="0070C0"/>
          </a:solidFill>
        </a:ln>
      </a:spPr>
      <a:bodyPr rtlCol="0" anchor="ctr"/>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arrow" w="lg" len="lg"/>
        </a:ln>
      </a:spPr>
      <a:bodyPr/>
      <a:lstStyle/>
      <a:style>
        <a:lnRef idx="1">
          <a:schemeClr val="accent1"/>
        </a:lnRef>
        <a:fillRef idx="0">
          <a:schemeClr val="accent1"/>
        </a:fillRef>
        <a:effectRef idx="0">
          <a:schemeClr val="accent1"/>
        </a:effectRef>
        <a:fontRef idx="minor">
          <a:schemeClr val="tx1"/>
        </a:fontRef>
      </a:style>
    </a:lnDef>
    <a:txDef>
      <a:spPr>
        <a:no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l">
          <a:defRPr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893ce20-a697-4fd6-a4da-14011f6a471d}" enabled="1" method="Standard" siteId="{a8eec281-aaa3-4dae-ac9b-9a398b9215e7}" contentBits="0" removed="0"/>
</clbl:labelList>
</file>

<file path=docProps/app.xml><?xml version="1.0" encoding="utf-8"?>
<Properties xmlns="http://schemas.openxmlformats.org/officeDocument/2006/extended-properties" xmlns:vt="http://schemas.openxmlformats.org/officeDocument/2006/docPropsVTypes">
  <TotalTime>33377</TotalTime>
  <Words>3945</Words>
  <Application>Microsoft Office PowerPoint</Application>
  <PresentationFormat>Widescreen</PresentationFormat>
  <Paragraphs>375</Paragraphs>
  <Slides>28</Slides>
  <Notes>20</Notes>
  <HiddenSlides>2</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Consolas</vt:lpstr>
      <vt:lpstr>Verdana</vt:lpstr>
      <vt:lpstr>Arial</vt:lpstr>
      <vt:lpstr>Wingdings</vt:lpstr>
      <vt:lpstr>Calibri</vt:lpstr>
      <vt:lpstr>Andale Mono</vt:lpstr>
      <vt:lpstr>Aptos</vt:lpstr>
      <vt:lpstr>Helvetica Neue</vt:lpstr>
      <vt:lpstr>Office Theme</vt:lpstr>
      <vt:lpstr>CS 4530: Fundamentals of Software Engineering  Module 4: Architecture of a Web Application</vt:lpstr>
      <vt:lpstr>Learning Goals for this Lesson</vt:lpstr>
      <vt:lpstr>Web Applications are Distributed Systems</vt:lpstr>
      <vt:lpstr>The simplest distributed system has a server and one or more clients</vt:lpstr>
      <vt:lpstr>The server and the client communicate using an agreed-upon protocol</vt:lpstr>
      <vt:lpstr>Examples of protocols</vt:lpstr>
      <vt:lpstr>WebSockets is a useful protocol for event-driven applications</vt:lpstr>
      <vt:lpstr>HTTP is a useful protocol for "function-call"-like patterns</vt:lpstr>
      <vt:lpstr>HTTP is a protocol useful for remote procedure calls, like REST.</vt:lpstr>
      <vt:lpstr>HTTP Requests in Express</vt:lpstr>
      <vt:lpstr>http requests typically contain a route and a payload.</vt:lpstr>
      <vt:lpstr>The Controller-Service-Repository Design</vt:lpstr>
      <vt:lpstr>Three parts of our web servers</vt:lpstr>
      <vt:lpstr>4.1 The Controller</vt:lpstr>
      <vt:lpstr>First, we add validation to the controller (here using Zod)</vt:lpstr>
      <vt:lpstr>The controller relies on the service layer to perform the appropriate actions</vt:lpstr>
      <vt:lpstr>4.2 The Service Layer Provides the Business Logic</vt:lpstr>
      <vt:lpstr>Looking back at the Transcript Server from the TDD Lecture</vt:lpstr>
      <vt:lpstr>But there was no clear separation of a repository layer</vt:lpstr>
      <vt:lpstr>4.3 A Repository Layer should provide persistence</vt:lpstr>
      <vt:lpstr>Adding a persistent repository requires some new programming ideas</vt:lpstr>
      <vt:lpstr>Typescript uses the type system to distinguish long-running computations</vt:lpstr>
      <vt:lpstr>We need to change the interface to accommodate this change</vt:lpstr>
      <vt:lpstr>Use await to get the result of a promise (1)</vt:lpstr>
      <vt:lpstr>Use await to get the result of a promise (2)</vt:lpstr>
      <vt:lpstr>Any function that calls a long-running function is itself long-running</vt:lpstr>
      <vt:lpstr>Our tests also hide some technical debt</vt:lpstr>
      <vt:lpstr>Review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4530: Fundamentals of Software Engineering  Module 2: From Requirements to Code: Test-Driven Development</dc:title>
  <dc:creator>Mitchell Wand</dc:creator>
  <cp:lastModifiedBy>Mitchell Wand</cp:lastModifiedBy>
  <cp:revision>271</cp:revision>
  <dcterms:created xsi:type="dcterms:W3CDTF">2021-01-07T15:19:22Z</dcterms:created>
  <dcterms:modified xsi:type="dcterms:W3CDTF">2026-09-09T20:00:24Z</dcterms:modified>
</cp:coreProperties>
</file>